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78" r:id="rId5"/>
    <p:sldMasterId id="2147483698" r:id="rId6"/>
  </p:sldMasterIdLst>
  <p:notesMasterIdLst>
    <p:notesMasterId r:id="rId19"/>
  </p:notesMasterIdLst>
  <p:handoutMasterIdLst>
    <p:handoutMasterId r:id="rId20"/>
  </p:handoutMasterIdLst>
  <p:sldIdLst>
    <p:sldId id="346" r:id="rId7"/>
    <p:sldId id="275" r:id="rId8"/>
    <p:sldId id="851" r:id="rId9"/>
    <p:sldId id="857" r:id="rId10"/>
    <p:sldId id="2147481479" r:id="rId11"/>
    <p:sldId id="2147481480" r:id="rId12"/>
    <p:sldId id="858" r:id="rId13"/>
    <p:sldId id="859" r:id="rId14"/>
    <p:sldId id="855" r:id="rId15"/>
    <p:sldId id="584" r:id="rId16"/>
    <p:sldId id="850" r:id="rId17"/>
    <p:sldId id="274" r:id="rId18"/>
  </p:sldIdLst>
  <p:sldSz cx="20104100" cy="11309350"/>
  <p:notesSz cx="20104100" cy="1130935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51C"/>
    <a:srgbClr val="F27E91"/>
    <a:srgbClr val="BEF4C7"/>
    <a:srgbClr val="FFFFB9"/>
    <a:srgbClr val="6785C1"/>
    <a:srgbClr val="FAFA94"/>
    <a:srgbClr val="447C50"/>
    <a:srgbClr val="F5D19D"/>
    <a:srgbClr val="7B9F57"/>
    <a:srgbClr val="FEF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3AE29E-6DEB-3A59-C3C5-E0AC847616E9}" v="252" dt="2024-04-08T12:49:49.930"/>
    <p1510:client id="{E77AD09D-1373-4C34-83B5-ECC2533E97E0}" v="38" dt="2024-04-08T12:59:32.41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42" y="84"/>
      </p:cViewPr>
      <p:guideLst>
        <p:guide orient="horz" pos="2880"/>
        <p:guide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D16C86C-CB50-485B-8F2F-A1690E3F78D1}"/>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D4295823-CDCD-4FDB-B5C8-DC3155AADE70}"/>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D2D598D-0414-428A-89D6-4BFD5203B0CE}" type="datetimeFigureOut">
              <a:rPr lang="es-ES" smtClean="0"/>
              <a:t>08/04/2024</a:t>
            </a:fld>
            <a:endParaRPr lang="es-ES"/>
          </a:p>
        </p:txBody>
      </p:sp>
      <p:sp>
        <p:nvSpPr>
          <p:cNvPr id="4" name="Marcador de pie de página 3">
            <a:extLst>
              <a:ext uri="{FF2B5EF4-FFF2-40B4-BE49-F238E27FC236}">
                <a16:creationId xmlns:a16="http://schemas.microsoft.com/office/drawing/2014/main" id="{9F8BD84A-8E73-431C-BC9B-F5E13C305E2B}"/>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78BB46C-A7FD-4D4F-A3CF-8054167423F2}"/>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D9A254FB-65D7-4C14-8C99-306A6057E037}" type="slidenum">
              <a:rPr lang="es-ES" smtClean="0"/>
              <a:t>‹#›</a:t>
            </a:fld>
            <a:endParaRPr lang="es-ES"/>
          </a:p>
        </p:txBody>
      </p:sp>
    </p:spTree>
    <p:extLst>
      <p:ext uri="{BB962C8B-B14F-4D97-AF65-F5344CB8AC3E}">
        <p14:creationId xmlns:p14="http://schemas.microsoft.com/office/powerpoint/2010/main" val="4002501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653BADAD-EC86-45B4-8F30-8BDAACD345F2}" type="datetimeFigureOut">
              <a:rPr lang="es-ES" smtClean="0"/>
              <a:t>08/04/2024</a:t>
            </a:fld>
            <a:endParaRPr lang="es-ES"/>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2A57AE9F-686E-480E-8E5D-D5ABDFF79BC6}" type="slidenum">
              <a:rPr lang="es-ES" smtClean="0"/>
              <a:t>‹#›</a:t>
            </a:fld>
            <a:endParaRPr lang="es-ES"/>
          </a:p>
        </p:txBody>
      </p:sp>
    </p:spTree>
    <p:extLst>
      <p:ext uri="{BB962C8B-B14F-4D97-AF65-F5344CB8AC3E}">
        <p14:creationId xmlns:p14="http://schemas.microsoft.com/office/powerpoint/2010/main" val="20437265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A1030-1951-42AF-AA45-FFD211B3CB78}"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45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A1030-1951-42AF-AA45-FFD211B3CB78}"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41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A57AE9F-686E-480E-8E5D-D5ABDFF79BC6}" type="slidenum">
              <a:rPr lang="es-ES" smtClean="0"/>
              <a:t>3</a:t>
            </a:fld>
            <a:endParaRPr lang="es-ES"/>
          </a:p>
        </p:txBody>
      </p:sp>
    </p:spTree>
    <p:extLst>
      <p:ext uri="{BB962C8B-B14F-4D97-AF65-F5344CB8AC3E}">
        <p14:creationId xmlns:p14="http://schemas.microsoft.com/office/powerpoint/2010/main" val="2758026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2.gi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emf"/><Relationship Id="rId4" Type="http://schemas.openxmlformats.org/officeDocument/2006/relationships/image" Target="../media/image2.gi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2.gif"/><Relationship Id="rId4" Type="http://schemas.openxmlformats.org/officeDocument/2006/relationships/image" Target="../media/image11.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2.gif"/><Relationship Id="rId4" Type="http://schemas.openxmlformats.org/officeDocument/2006/relationships/image" Target="../media/image11.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3" name="Marcador de texto 4">
            <a:extLst>
              <a:ext uri="{FF2B5EF4-FFF2-40B4-BE49-F238E27FC236}">
                <a16:creationId xmlns:a16="http://schemas.microsoft.com/office/drawing/2014/main" id="{2CE8D9C1-2853-8941-BB66-461F21961A65}"/>
              </a:ext>
            </a:extLst>
          </p:cNvPr>
          <p:cNvSpPr>
            <a:spLocks noGrp="1"/>
          </p:cNvSpPr>
          <p:nvPr>
            <p:ph type="body" sz="quarter" idx="16" hasCustomPrompt="1"/>
          </p:nvPr>
        </p:nvSpPr>
        <p:spPr>
          <a:xfrm>
            <a:off x="831849" y="856697"/>
            <a:ext cx="14907503" cy="1423071"/>
          </a:xfrm>
          <a:prstGeom prst="rect">
            <a:avLst/>
          </a:prstGeom>
        </p:spPr>
        <p:txBody>
          <a:bodyPr/>
          <a:lstStyle>
            <a:lvl1pPr>
              <a:defRPr sz="5650" b="1">
                <a:solidFill>
                  <a:schemeClr val="tx1"/>
                </a:solidFill>
                <a:latin typeface="+mn-lt"/>
                <a:ea typeface="Roboto Black" panose="02000000000000000000" pitchFamily="2" charset="0"/>
              </a:defRPr>
            </a:lvl1pPr>
          </a:lstStyle>
          <a:p>
            <a:pPr lvl="0"/>
            <a:r>
              <a:rPr lang="es-ES"/>
              <a:t>titulo</a:t>
            </a:r>
          </a:p>
        </p:txBody>
      </p:sp>
      <p:sp>
        <p:nvSpPr>
          <p:cNvPr id="4" name="Marcador de texto 5">
            <a:extLst>
              <a:ext uri="{FF2B5EF4-FFF2-40B4-BE49-F238E27FC236}">
                <a16:creationId xmlns:a16="http://schemas.microsoft.com/office/drawing/2014/main" id="{8B82A6D1-B9D7-EC4A-AA47-465FC6373FFB}"/>
              </a:ext>
            </a:extLst>
          </p:cNvPr>
          <p:cNvSpPr>
            <a:spLocks noGrp="1"/>
          </p:cNvSpPr>
          <p:nvPr>
            <p:ph type="body" sz="quarter" idx="17" hasCustomPrompt="1"/>
          </p:nvPr>
        </p:nvSpPr>
        <p:spPr>
          <a:xfrm>
            <a:off x="763588" y="2879725"/>
            <a:ext cx="11142662" cy="7888288"/>
          </a:xfrm>
          <a:prstGeom prst="rect">
            <a:avLst/>
          </a:prstGeom>
        </p:spPr>
        <p:txBody>
          <a:bodyPr anchor="b"/>
          <a:lstStyle>
            <a:lvl1pPr marL="342900" indent="-342900">
              <a:lnSpc>
                <a:spcPct val="150000"/>
              </a:lnSpc>
              <a:buFont typeface="+mj-lt"/>
              <a:buAutoNum type="arabicPeriod"/>
              <a:defRPr sz="4620" b="0">
                <a:solidFill>
                  <a:schemeClr val="tx1"/>
                </a:solidFill>
              </a:defRPr>
            </a:lvl1pPr>
          </a:lstStyle>
          <a:p>
            <a:pPr lvl="0"/>
            <a:r>
              <a:rPr lang="es-ES"/>
              <a:t>Texto</a:t>
            </a:r>
          </a:p>
        </p:txBody>
      </p:sp>
      <p:pic>
        <p:nvPicPr>
          <p:cNvPr id="5" name="Imagen 4">
            <a:extLst>
              <a:ext uri="{FF2B5EF4-FFF2-40B4-BE49-F238E27FC236}">
                <a16:creationId xmlns:a16="http://schemas.microsoft.com/office/drawing/2014/main" id="{E0FF9A91-8ECC-CB43-A0BA-E958D602C94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0554653" y="0"/>
            <a:ext cx="9568961" cy="11344629"/>
          </a:xfrm>
          <a:prstGeom prst="rect">
            <a:avLst/>
          </a:prstGeom>
        </p:spPr>
      </p:pic>
      <p:sp>
        <p:nvSpPr>
          <p:cNvPr id="6" name="object 15">
            <a:extLst>
              <a:ext uri="{FF2B5EF4-FFF2-40B4-BE49-F238E27FC236}">
                <a16:creationId xmlns:a16="http://schemas.microsoft.com/office/drawing/2014/main" id="{B390E20E-EEE4-BD44-9755-16360EE514CB}"/>
              </a:ext>
            </a:extLst>
          </p:cNvPr>
          <p:cNvSpPr/>
          <p:nvPr userDrawn="1"/>
        </p:nvSpPr>
        <p:spPr>
          <a:xfrm>
            <a:off x="17595850" y="7016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chemeClr val="accent1"/>
          </a:solidFill>
        </p:spPr>
        <p:txBody>
          <a:bodyPr wrap="square" lIns="0" tIns="0" rIns="0" bIns="0" rtlCol="0"/>
          <a:lstStyle/>
          <a:p>
            <a:endParaRPr>
              <a:latin typeface="+mn-lt"/>
            </a:endParaRPr>
          </a:p>
        </p:txBody>
      </p:sp>
      <p:pic>
        <p:nvPicPr>
          <p:cNvPr id="2" name="Picture 1">
            <a:extLst>
              <a:ext uri="{FF2B5EF4-FFF2-40B4-BE49-F238E27FC236}">
                <a16:creationId xmlns:a16="http://schemas.microsoft.com/office/drawing/2014/main" id="{143D3248-41BF-7877-8BA1-E9D076381F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500315" y="1138055"/>
            <a:ext cx="2112169" cy="1056085"/>
          </a:xfrm>
          <a:prstGeom prst="rect">
            <a:avLst/>
          </a:prstGeom>
        </p:spPr>
      </p:pic>
    </p:spTree>
    <p:extLst>
      <p:ext uri="{BB962C8B-B14F-4D97-AF65-F5344CB8AC3E}">
        <p14:creationId xmlns:p14="http://schemas.microsoft.com/office/powerpoint/2010/main" val="322446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5" name="object 15">
            <a:extLst>
              <a:ext uri="{FF2B5EF4-FFF2-40B4-BE49-F238E27FC236}">
                <a16:creationId xmlns:a16="http://schemas.microsoft.com/office/drawing/2014/main" id="{CB3577AD-1F7E-46F3-A7FF-E9FA4602D3A3}"/>
              </a:ext>
            </a:extLst>
          </p:cNvPr>
          <p:cNvSpPr/>
          <p:nvPr userDrawn="1"/>
        </p:nvSpPr>
        <p:spPr>
          <a:xfrm>
            <a:off x="17595850" y="7016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chemeClr val="accent1"/>
          </a:solidFill>
        </p:spPr>
        <p:txBody>
          <a:bodyPr wrap="square" lIns="0" tIns="0" rIns="0" bIns="0" rtlCol="0"/>
          <a:lstStyle/>
          <a:p>
            <a:endParaRPr/>
          </a:p>
        </p:txBody>
      </p:sp>
      <p:pic>
        <p:nvPicPr>
          <p:cNvPr id="7" name="Imagen 6">
            <a:extLst>
              <a:ext uri="{FF2B5EF4-FFF2-40B4-BE49-F238E27FC236}">
                <a16:creationId xmlns:a16="http://schemas.microsoft.com/office/drawing/2014/main" id="{B7892B7D-6A9D-4C25-800E-D72BE2BF5C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50" y="-60325"/>
            <a:ext cx="7790333" cy="11369675"/>
          </a:xfrm>
          <a:prstGeom prst="rect">
            <a:avLst/>
          </a:prstGeom>
        </p:spPr>
      </p:pic>
      <p:sp>
        <p:nvSpPr>
          <p:cNvPr id="9" name="Marcador de posición de imagen 8">
            <a:extLst>
              <a:ext uri="{FF2B5EF4-FFF2-40B4-BE49-F238E27FC236}">
                <a16:creationId xmlns:a16="http://schemas.microsoft.com/office/drawing/2014/main" id="{75D14692-E830-4060-81D5-4E633691099C}"/>
              </a:ext>
            </a:extLst>
          </p:cNvPr>
          <p:cNvSpPr>
            <a:spLocks noGrp="1"/>
          </p:cNvSpPr>
          <p:nvPr>
            <p:ph type="pic" sz="quarter" idx="10"/>
          </p:nvPr>
        </p:nvSpPr>
        <p:spPr>
          <a:xfrm>
            <a:off x="0" y="0"/>
            <a:ext cx="7689850" cy="11309350"/>
          </a:xfrm>
          <a:prstGeom prst="rect">
            <a:avLst/>
          </a:prstGeom>
        </p:spPr>
        <p:txBody>
          <a:bodyPr/>
          <a:lstStyle/>
          <a:p>
            <a:r>
              <a:rPr lang="es-ES"/>
              <a:t>Haga clic en el icono para agregar una imagen</a:t>
            </a:r>
          </a:p>
        </p:txBody>
      </p:sp>
      <p:sp>
        <p:nvSpPr>
          <p:cNvPr id="11" name="Marcador de posición de imagen 10">
            <a:extLst>
              <a:ext uri="{FF2B5EF4-FFF2-40B4-BE49-F238E27FC236}">
                <a16:creationId xmlns:a16="http://schemas.microsoft.com/office/drawing/2014/main" id="{E88B94CB-D437-4CF5-A6CE-25A90DB6274C}"/>
              </a:ext>
            </a:extLst>
          </p:cNvPr>
          <p:cNvSpPr>
            <a:spLocks noGrp="1"/>
          </p:cNvSpPr>
          <p:nvPr>
            <p:ph type="pic" sz="quarter" idx="11"/>
          </p:nvPr>
        </p:nvSpPr>
        <p:spPr>
          <a:xfrm>
            <a:off x="8832850" y="1539875"/>
            <a:ext cx="10515600" cy="2286000"/>
          </a:xfrm>
          <a:prstGeom prst="rect">
            <a:avLst/>
          </a:prstGeom>
        </p:spPr>
        <p:txBody>
          <a:bodyPr/>
          <a:lstStyle/>
          <a:p>
            <a:r>
              <a:rPr lang="es-ES"/>
              <a:t>Haga clic en el icono para agregar una imagen</a:t>
            </a:r>
          </a:p>
        </p:txBody>
      </p:sp>
      <p:sp>
        <p:nvSpPr>
          <p:cNvPr id="13" name="Marcador de texto 12">
            <a:extLst>
              <a:ext uri="{FF2B5EF4-FFF2-40B4-BE49-F238E27FC236}">
                <a16:creationId xmlns:a16="http://schemas.microsoft.com/office/drawing/2014/main" id="{1B314DCA-29B4-4F5A-9B63-44715216B92F}"/>
              </a:ext>
            </a:extLst>
          </p:cNvPr>
          <p:cNvSpPr>
            <a:spLocks noGrp="1"/>
          </p:cNvSpPr>
          <p:nvPr>
            <p:ph type="body" sz="quarter" idx="12" hasCustomPrompt="1"/>
          </p:nvPr>
        </p:nvSpPr>
        <p:spPr>
          <a:xfrm>
            <a:off x="9061450" y="4413250"/>
            <a:ext cx="2895600" cy="555625"/>
          </a:xfrm>
          <a:prstGeom prst="rect">
            <a:avLst/>
          </a:prstGeom>
        </p:spPr>
        <p:txBody>
          <a:bodyPr/>
          <a:lstStyle>
            <a:lvl1pPr>
              <a:defRPr sz="2450" b="1">
                <a:solidFill>
                  <a:schemeClr val="tx1"/>
                </a:solidFill>
                <a:latin typeface="Arial" panose="020B0604020202020204" pitchFamily="34" charset="0"/>
                <a:cs typeface="Arial" panose="020B0604020202020204" pitchFamily="34" charset="0"/>
              </a:defRPr>
            </a:lvl1pPr>
          </a:lstStyle>
          <a:p>
            <a:pPr lvl="0"/>
            <a:r>
              <a:rPr lang="es-ES"/>
              <a:t>Título</a:t>
            </a:r>
          </a:p>
        </p:txBody>
      </p:sp>
      <p:sp>
        <p:nvSpPr>
          <p:cNvPr id="15" name="Marcador de texto 14">
            <a:extLst>
              <a:ext uri="{FF2B5EF4-FFF2-40B4-BE49-F238E27FC236}">
                <a16:creationId xmlns:a16="http://schemas.microsoft.com/office/drawing/2014/main" id="{CD2889DE-2B4E-4511-A1AB-10B8EFAFC003}"/>
              </a:ext>
            </a:extLst>
          </p:cNvPr>
          <p:cNvSpPr>
            <a:spLocks noGrp="1"/>
          </p:cNvSpPr>
          <p:nvPr>
            <p:ph type="body" sz="quarter" idx="13" hasCustomPrompt="1"/>
          </p:nvPr>
        </p:nvSpPr>
        <p:spPr>
          <a:xfrm>
            <a:off x="9061450" y="5502275"/>
            <a:ext cx="2895600" cy="4495800"/>
          </a:xfrm>
          <a:prstGeom prst="rect">
            <a:avLst/>
          </a:prstGeom>
        </p:spPr>
        <p:txBody>
          <a:bodyPr/>
          <a:lstStyle>
            <a:lvl1pPr>
              <a:defRPr sz="1650">
                <a:solidFill>
                  <a:schemeClr val="tx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sp>
        <p:nvSpPr>
          <p:cNvPr id="16" name="Marcador de texto 12">
            <a:extLst>
              <a:ext uri="{FF2B5EF4-FFF2-40B4-BE49-F238E27FC236}">
                <a16:creationId xmlns:a16="http://schemas.microsoft.com/office/drawing/2014/main" id="{EEE6D9AF-ECF2-4E80-9DF4-7B85732FDDCE}"/>
              </a:ext>
            </a:extLst>
          </p:cNvPr>
          <p:cNvSpPr>
            <a:spLocks noGrp="1"/>
          </p:cNvSpPr>
          <p:nvPr>
            <p:ph type="body" sz="quarter" idx="14" hasCustomPrompt="1"/>
          </p:nvPr>
        </p:nvSpPr>
        <p:spPr>
          <a:xfrm>
            <a:off x="12642850" y="4386262"/>
            <a:ext cx="2895600" cy="555625"/>
          </a:xfrm>
          <a:prstGeom prst="rect">
            <a:avLst/>
          </a:prstGeom>
        </p:spPr>
        <p:txBody>
          <a:bodyPr/>
          <a:lstStyle>
            <a:lvl1pPr>
              <a:defRPr sz="2450" b="1">
                <a:solidFill>
                  <a:schemeClr val="tx1"/>
                </a:solidFill>
                <a:latin typeface="Arial" panose="020B0604020202020204" pitchFamily="34" charset="0"/>
                <a:cs typeface="Arial" panose="020B0604020202020204" pitchFamily="34" charset="0"/>
              </a:defRPr>
            </a:lvl1pPr>
          </a:lstStyle>
          <a:p>
            <a:pPr lvl="0"/>
            <a:r>
              <a:rPr lang="es-ES"/>
              <a:t>Título</a:t>
            </a:r>
          </a:p>
        </p:txBody>
      </p:sp>
      <p:sp>
        <p:nvSpPr>
          <p:cNvPr id="17" name="Marcador de texto 14">
            <a:extLst>
              <a:ext uri="{FF2B5EF4-FFF2-40B4-BE49-F238E27FC236}">
                <a16:creationId xmlns:a16="http://schemas.microsoft.com/office/drawing/2014/main" id="{1E2A396F-929C-4167-B048-6B69EABF5028}"/>
              </a:ext>
            </a:extLst>
          </p:cNvPr>
          <p:cNvSpPr>
            <a:spLocks noGrp="1"/>
          </p:cNvSpPr>
          <p:nvPr>
            <p:ph type="body" sz="quarter" idx="15" hasCustomPrompt="1"/>
          </p:nvPr>
        </p:nvSpPr>
        <p:spPr>
          <a:xfrm>
            <a:off x="12642850" y="5502274"/>
            <a:ext cx="2895600" cy="4495800"/>
          </a:xfrm>
          <a:prstGeom prst="rect">
            <a:avLst/>
          </a:prstGeom>
        </p:spPr>
        <p:txBody>
          <a:bodyPr/>
          <a:lstStyle>
            <a:lvl1pPr>
              <a:defRPr sz="1650">
                <a:solidFill>
                  <a:schemeClr val="tx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sp>
        <p:nvSpPr>
          <p:cNvPr id="18" name="Marcador de texto 12">
            <a:extLst>
              <a:ext uri="{FF2B5EF4-FFF2-40B4-BE49-F238E27FC236}">
                <a16:creationId xmlns:a16="http://schemas.microsoft.com/office/drawing/2014/main" id="{A1DBB052-2565-4B63-8B57-39848B423EB5}"/>
              </a:ext>
            </a:extLst>
          </p:cNvPr>
          <p:cNvSpPr>
            <a:spLocks noGrp="1"/>
          </p:cNvSpPr>
          <p:nvPr>
            <p:ph type="body" sz="quarter" idx="16" hasCustomPrompt="1"/>
          </p:nvPr>
        </p:nvSpPr>
        <p:spPr>
          <a:xfrm>
            <a:off x="16250188" y="4386261"/>
            <a:ext cx="2895600" cy="555625"/>
          </a:xfrm>
          <a:prstGeom prst="rect">
            <a:avLst/>
          </a:prstGeom>
        </p:spPr>
        <p:txBody>
          <a:bodyPr/>
          <a:lstStyle>
            <a:lvl1pPr>
              <a:defRPr sz="2450" b="1">
                <a:solidFill>
                  <a:schemeClr val="tx1"/>
                </a:solidFill>
                <a:latin typeface="Arial" panose="020B0604020202020204" pitchFamily="34" charset="0"/>
                <a:cs typeface="Arial" panose="020B0604020202020204" pitchFamily="34" charset="0"/>
              </a:defRPr>
            </a:lvl1pPr>
          </a:lstStyle>
          <a:p>
            <a:pPr lvl="0"/>
            <a:r>
              <a:rPr lang="es-ES"/>
              <a:t>Título</a:t>
            </a:r>
          </a:p>
        </p:txBody>
      </p:sp>
      <p:sp>
        <p:nvSpPr>
          <p:cNvPr id="19" name="Marcador de texto 14">
            <a:extLst>
              <a:ext uri="{FF2B5EF4-FFF2-40B4-BE49-F238E27FC236}">
                <a16:creationId xmlns:a16="http://schemas.microsoft.com/office/drawing/2014/main" id="{03D2465D-2756-40A4-94E3-7C370C979F58}"/>
              </a:ext>
            </a:extLst>
          </p:cNvPr>
          <p:cNvSpPr>
            <a:spLocks noGrp="1"/>
          </p:cNvSpPr>
          <p:nvPr>
            <p:ph type="body" sz="quarter" idx="17" hasCustomPrompt="1"/>
          </p:nvPr>
        </p:nvSpPr>
        <p:spPr>
          <a:xfrm>
            <a:off x="16250188" y="5502272"/>
            <a:ext cx="2895600" cy="4495800"/>
          </a:xfrm>
          <a:prstGeom prst="rect">
            <a:avLst/>
          </a:prstGeom>
        </p:spPr>
        <p:txBody>
          <a:bodyPr/>
          <a:lstStyle>
            <a:lvl1pPr>
              <a:defRPr sz="1650">
                <a:solidFill>
                  <a:schemeClr val="tx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pic>
        <p:nvPicPr>
          <p:cNvPr id="2" name="Picture 1">
            <a:extLst>
              <a:ext uri="{FF2B5EF4-FFF2-40B4-BE49-F238E27FC236}">
                <a16:creationId xmlns:a16="http://schemas.microsoft.com/office/drawing/2014/main" id="{EFE84AA9-41E9-EFD0-A2D3-32A4C242DF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500315" y="1138055"/>
            <a:ext cx="2112169" cy="105608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75D14692-E830-4060-81D5-4E633691099C}"/>
              </a:ext>
            </a:extLst>
          </p:cNvPr>
          <p:cNvSpPr>
            <a:spLocks noGrp="1"/>
          </p:cNvSpPr>
          <p:nvPr>
            <p:ph type="pic" sz="quarter" idx="10"/>
          </p:nvPr>
        </p:nvSpPr>
        <p:spPr>
          <a:xfrm>
            <a:off x="0" y="0"/>
            <a:ext cx="20104100" cy="4386261"/>
          </a:xfrm>
          <a:prstGeom prst="rect">
            <a:avLst/>
          </a:prstGeom>
        </p:spPr>
        <p:txBody>
          <a:bodyPr/>
          <a:lstStyle/>
          <a:p>
            <a:r>
              <a:rPr lang="es-ES"/>
              <a:t>Haga clic en el icono para agregar una imagen</a:t>
            </a:r>
          </a:p>
        </p:txBody>
      </p:sp>
      <p:sp>
        <p:nvSpPr>
          <p:cNvPr id="13" name="Marcador de texto 12">
            <a:extLst>
              <a:ext uri="{FF2B5EF4-FFF2-40B4-BE49-F238E27FC236}">
                <a16:creationId xmlns:a16="http://schemas.microsoft.com/office/drawing/2014/main" id="{1B314DCA-29B4-4F5A-9B63-44715216B92F}"/>
              </a:ext>
            </a:extLst>
          </p:cNvPr>
          <p:cNvSpPr>
            <a:spLocks noGrp="1"/>
          </p:cNvSpPr>
          <p:nvPr>
            <p:ph type="body" sz="quarter" idx="12" hasCustomPrompt="1"/>
          </p:nvPr>
        </p:nvSpPr>
        <p:spPr>
          <a:xfrm>
            <a:off x="3185083" y="5279346"/>
            <a:ext cx="2895600" cy="555625"/>
          </a:xfrm>
          <a:prstGeom prst="rect">
            <a:avLst/>
          </a:prstGeom>
        </p:spPr>
        <p:txBody>
          <a:bodyPr/>
          <a:lstStyle>
            <a:lvl1pPr>
              <a:defRPr sz="2450" b="1">
                <a:solidFill>
                  <a:schemeClr val="tx1"/>
                </a:solidFill>
                <a:latin typeface="Arial" panose="020B0604020202020204" pitchFamily="34" charset="0"/>
                <a:cs typeface="Arial" panose="020B0604020202020204" pitchFamily="34" charset="0"/>
              </a:defRPr>
            </a:lvl1pPr>
          </a:lstStyle>
          <a:p>
            <a:pPr lvl="0"/>
            <a:r>
              <a:rPr lang="es-ES"/>
              <a:t>Título</a:t>
            </a:r>
          </a:p>
        </p:txBody>
      </p:sp>
      <p:sp>
        <p:nvSpPr>
          <p:cNvPr id="15" name="Marcador de texto 14">
            <a:extLst>
              <a:ext uri="{FF2B5EF4-FFF2-40B4-BE49-F238E27FC236}">
                <a16:creationId xmlns:a16="http://schemas.microsoft.com/office/drawing/2014/main" id="{CD2889DE-2B4E-4511-A1AB-10B8EFAFC003}"/>
              </a:ext>
            </a:extLst>
          </p:cNvPr>
          <p:cNvSpPr>
            <a:spLocks noGrp="1"/>
          </p:cNvSpPr>
          <p:nvPr>
            <p:ph type="body" sz="quarter" idx="13" hasCustomPrompt="1"/>
          </p:nvPr>
        </p:nvSpPr>
        <p:spPr>
          <a:xfrm>
            <a:off x="3185083" y="6290584"/>
            <a:ext cx="2895600" cy="4495800"/>
          </a:xfrm>
          <a:prstGeom prst="rect">
            <a:avLst/>
          </a:prstGeom>
        </p:spPr>
        <p:txBody>
          <a:bodyPr/>
          <a:lstStyle>
            <a:lvl1pPr>
              <a:defRPr sz="1650">
                <a:solidFill>
                  <a:schemeClr val="tx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sp>
        <p:nvSpPr>
          <p:cNvPr id="16" name="Marcador de texto 12">
            <a:extLst>
              <a:ext uri="{FF2B5EF4-FFF2-40B4-BE49-F238E27FC236}">
                <a16:creationId xmlns:a16="http://schemas.microsoft.com/office/drawing/2014/main" id="{EEE6D9AF-ECF2-4E80-9DF4-7B85732FDDCE}"/>
              </a:ext>
            </a:extLst>
          </p:cNvPr>
          <p:cNvSpPr>
            <a:spLocks noGrp="1"/>
          </p:cNvSpPr>
          <p:nvPr>
            <p:ph type="body" sz="quarter" idx="14" hasCustomPrompt="1"/>
          </p:nvPr>
        </p:nvSpPr>
        <p:spPr>
          <a:xfrm>
            <a:off x="8561825" y="5279341"/>
            <a:ext cx="2895600" cy="555625"/>
          </a:xfrm>
          <a:prstGeom prst="rect">
            <a:avLst/>
          </a:prstGeom>
        </p:spPr>
        <p:txBody>
          <a:bodyPr/>
          <a:lstStyle>
            <a:lvl1pPr>
              <a:defRPr sz="2450" b="1">
                <a:solidFill>
                  <a:schemeClr val="tx1"/>
                </a:solidFill>
                <a:latin typeface="Arial" panose="020B0604020202020204" pitchFamily="34" charset="0"/>
                <a:cs typeface="Arial" panose="020B0604020202020204" pitchFamily="34" charset="0"/>
              </a:defRPr>
            </a:lvl1pPr>
          </a:lstStyle>
          <a:p>
            <a:pPr lvl="0"/>
            <a:r>
              <a:rPr lang="es-ES"/>
              <a:t>Título</a:t>
            </a:r>
          </a:p>
        </p:txBody>
      </p:sp>
      <p:sp>
        <p:nvSpPr>
          <p:cNvPr id="17" name="Marcador de texto 14">
            <a:extLst>
              <a:ext uri="{FF2B5EF4-FFF2-40B4-BE49-F238E27FC236}">
                <a16:creationId xmlns:a16="http://schemas.microsoft.com/office/drawing/2014/main" id="{1E2A396F-929C-4167-B048-6B69EABF5028}"/>
              </a:ext>
            </a:extLst>
          </p:cNvPr>
          <p:cNvSpPr>
            <a:spLocks noGrp="1"/>
          </p:cNvSpPr>
          <p:nvPr>
            <p:ph type="body" sz="quarter" idx="15" hasCustomPrompt="1"/>
          </p:nvPr>
        </p:nvSpPr>
        <p:spPr>
          <a:xfrm>
            <a:off x="8561825" y="6296250"/>
            <a:ext cx="2895600" cy="4495800"/>
          </a:xfrm>
          <a:prstGeom prst="rect">
            <a:avLst/>
          </a:prstGeom>
        </p:spPr>
        <p:txBody>
          <a:bodyPr/>
          <a:lstStyle>
            <a:lvl1pPr>
              <a:defRPr sz="1650">
                <a:solidFill>
                  <a:schemeClr val="tx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sp>
        <p:nvSpPr>
          <p:cNvPr id="18" name="Marcador de texto 12">
            <a:extLst>
              <a:ext uri="{FF2B5EF4-FFF2-40B4-BE49-F238E27FC236}">
                <a16:creationId xmlns:a16="http://schemas.microsoft.com/office/drawing/2014/main" id="{A1DBB052-2565-4B63-8B57-39848B423EB5}"/>
              </a:ext>
            </a:extLst>
          </p:cNvPr>
          <p:cNvSpPr>
            <a:spLocks noGrp="1"/>
          </p:cNvSpPr>
          <p:nvPr>
            <p:ph type="body" sz="quarter" idx="16" hasCustomPrompt="1"/>
          </p:nvPr>
        </p:nvSpPr>
        <p:spPr>
          <a:xfrm>
            <a:off x="13929283" y="5273675"/>
            <a:ext cx="2895600" cy="555625"/>
          </a:xfrm>
          <a:prstGeom prst="rect">
            <a:avLst/>
          </a:prstGeom>
        </p:spPr>
        <p:txBody>
          <a:bodyPr/>
          <a:lstStyle>
            <a:lvl1pPr>
              <a:defRPr sz="2450" b="1">
                <a:solidFill>
                  <a:schemeClr val="tx1"/>
                </a:solidFill>
                <a:latin typeface="Arial" panose="020B0604020202020204" pitchFamily="34" charset="0"/>
                <a:cs typeface="Arial" panose="020B0604020202020204" pitchFamily="34" charset="0"/>
              </a:defRPr>
            </a:lvl1pPr>
          </a:lstStyle>
          <a:p>
            <a:pPr lvl="0"/>
            <a:r>
              <a:rPr lang="es-ES"/>
              <a:t>Título</a:t>
            </a:r>
          </a:p>
        </p:txBody>
      </p:sp>
      <p:sp>
        <p:nvSpPr>
          <p:cNvPr id="19" name="Marcador de texto 14">
            <a:extLst>
              <a:ext uri="{FF2B5EF4-FFF2-40B4-BE49-F238E27FC236}">
                <a16:creationId xmlns:a16="http://schemas.microsoft.com/office/drawing/2014/main" id="{03D2465D-2756-40A4-94E3-7C370C979F58}"/>
              </a:ext>
            </a:extLst>
          </p:cNvPr>
          <p:cNvSpPr>
            <a:spLocks noGrp="1"/>
          </p:cNvSpPr>
          <p:nvPr>
            <p:ph type="body" sz="quarter" idx="17" hasCustomPrompt="1"/>
          </p:nvPr>
        </p:nvSpPr>
        <p:spPr>
          <a:xfrm>
            <a:off x="13938250" y="6290127"/>
            <a:ext cx="2895600" cy="4495800"/>
          </a:xfrm>
          <a:prstGeom prst="rect">
            <a:avLst/>
          </a:prstGeom>
        </p:spPr>
        <p:txBody>
          <a:bodyPr/>
          <a:lstStyle>
            <a:lvl1pPr>
              <a:defRPr sz="1650">
                <a:solidFill>
                  <a:schemeClr val="tx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cxnSp>
        <p:nvCxnSpPr>
          <p:cNvPr id="3" name="Conector recto 2">
            <a:extLst>
              <a:ext uri="{FF2B5EF4-FFF2-40B4-BE49-F238E27FC236}">
                <a16:creationId xmlns:a16="http://schemas.microsoft.com/office/drawing/2014/main" id="{703CF0DF-D04D-4FC8-90CE-D5EFEE628906}"/>
              </a:ext>
            </a:extLst>
          </p:cNvPr>
          <p:cNvCxnSpPr/>
          <p:nvPr userDrawn="1"/>
        </p:nvCxnSpPr>
        <p:spPr>
          <a:xfrm>
            <a:off x="7376083" y="5273675"/>
            <a:ext cx="0" cy="551225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FDE6D289-B646-41FC-B04D-8C8559A65A3B}"/>
              </a:ext>
            </a:extLst>
          </p:cNvPr>
          <p:cNvCxnSpPr/>
          <p:nvPr userDrawn="1"/>
        </p:nvCxnSpPr>
        <p:spPr>
          <a:xfrm>
            <a:off x="12710083" y="5273675"/>
            <a:ext cx="0" cy="551225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object 15">
            <a:extLst>
              <a:ext uri="{FF2B5EF4-FFF2-40B4-BE49-F238E27FC236}">
                <a16:creationId xmlns:a16="http://schemas.microsoft.com/office/drawing/2014/main" id="{0E9F7A89-2E90-48BA-B246-E3DA78195C8C}"/>
              </a:ext>
            </a:extLst>
          </p:cNvPr>
          <p:cNvSpPr/>
          <p:nvPr userDrawn="1"/>
        </p:nvSpPr>
        <p:spPr>
          <a:xfrm>
            <a:off x="17595850" y="7016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678725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75D14692-E830-4060-81D5-4E633691099C}"/>
              </a:ext>
            </a:extLst>
          </p:cNvPr>
          <p:cNvSpPr>
            <a:spLocks noGrp="1"/>
          </p:cNvSpPr>
          <p:nvPr>
            <p:ph type="pic" sz="quarter" idx="10"/>
          </p:nvPr>
        </p:nvSpPr>
        <p:spPr>
          <a:xfrm>
            <a:off x="0" y="0"/>
            <a:ext cx="20104100" cy="11309350"/>
          </a:xfrm>
          <a:prstGeom prst="rect">
            <a:avLst/>
          </a:prstGeom>
        </p:spPr>
        <p:txBody>
          <a:bodyPr/>
          <a:lstStyle/>
          <a:p>
            <a:r>
              <a:rPr lang="es-ES"/>
              <a:t>Haga clic en el icono para agregar una imagen</a:t>
            </a:r>
          </a:p>
        </p:txBody>
      </p:sp>
      <p:pic>
        <p:nvPicPr>
          <p:cNvPr id="7" name="Imagen 6">
            <a:extLst>
              <a:ext uri="{FF2B5EF4-FFF2-40B4-BE49-F238E27FC236}">
                <a16:creationId xmlns:a16="http://schemas.microsoft.com/office/drawing/2014/main" id="{B7892B7D-6A9D-4C25-800E-D72BE2BF5C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50" y="-60325"/>
            <a:ext cx="7790333" cy="11369675"/>
          </a:xfrm>
          <a:prstGeom prst="rect">
            <a:avLst/>
          </a:prstGeom>
        </p:spPr>
      </p:pic>
      <p:grpSp>
        <p:nvGrpSpPr>
          <p:cNvPr id="12" name="object 7">
            <a:extLst>
              <a:ext uri="{FF2B5EF4-FFF2-40B4-BE49-F238E27FC236}">
                <a16:creationId xmlns:a16="http://schemas.microsoft.com/office/drawing/2014/main" id="{4AD36CA4-ECB3-4CA5-B194-A5C7F6462316}"/>
              </a:ext>
            </a:extLst>
          </p:cNvPr>
          <p:cNvGrpSpPr/>
          <p:nvPr userDrawn="1"/>
        </p:nvGrpSpPr>
        <p:grpSpPr>
          <a:xfrm>
            <a:off x="799494" y="753738"/>
            <a:ext cx="18577811" cy="9730560"/>
            <a:chOff x="799494" y="753738"/>
            <a:chExt cx="18577811" cy="9730560"/>
          </a:xfrm>
        </p:grpSpPr>
        <p:pic>
          <p:nvPicPr>
            <p:cNvPr id="14" name="object 8">
              <a:extLst>
                <a:ext uri="{FF2B5EF4-FFF2-40B4-BE49-F238E27FC236}">
                  <a16:creationId xmlns:a16="http://schemas.microsoft.com/office/drawing/2014/main" id="{E219290E-690B-423E-B640-8A65AB0566EB}"/>
                </a:ext>
              </a:extLst>
            </p:cNvPr>
            <p:cNvPicPr/>
            <p:nvPr/>
          </p:nvPicPr>
          <p:blipFill>
            <a:blip r:embed="rId3" cstate="print"/>
            <a:stretch>
              <a:fillRect/>
            </a:stretch>
          </p:blipFill>
          <p:spPr>
            <a:xfrm>
              <a:off x="799494" y="10421476"/>
              <a:ext cx="18522985" cy="62822"/>
            </a:xfrm>
            <a:prstGeom prst="rect">
              <a:avLst/>
            </a:prstGeom>
          </p:spPr>
        </p:pic>
        <p:pic>
          <p:nvPicPr>
            <p:cNvPr id="20" name="object 9">
              <a:extLst>
                <a:ext uri="{FF2B5EF4-FFF2-40B4-BE49-F238E27FC236}">
                  <a16:creationId xmlns:a16="http://schemas.microsoft.com/office/drawing/2014/main" id="{8D87325E-8360-4779-BA83-F3297B6280A5}"/>
                </a:ext>
              </a:extLst>
            </p:cNvPr>
            <p:cNvPicPr/>
            <p:nvPr/>
          </p:nvPicPr>
          <p:blipFill>
            <a:blip r:embed="rId4" cstate="print"/>
            <a:stretch>
              <a:fillRect/>
            </a:stretch>
          </p:blipFill>
          <p:spPr>
            <a:xfrm>
              <a:off x="17071249" y="9185911"/>
              <a:ext cx="2261711" cy="984263"/>
            </a:xfrm>
            <a:prstGeom prst="rect">
              <a:avLst/>
            </a:prstGeom>
          </p:spPr>
        </p:pic>
        <p:sp>
          <p:nvSpPr>
            <p:cNvPr id="21" name="object 10">
              <a:extLst>
                <a:ext uri="{FF2B5EF4-FFF2-40B4-BE49-F238E27FC236}">
                  <a16:creationId xmlns:a16="http://schemas.microsoft.com/office/drawing/2014/main" id="{66D38DA9-B774-4535-836B-685A0BBEC653}"/>
                </a:ext>
              </a:extLst>
            </p:cNvPr>
            <p:cNvSpPr/>
            <p:nvPr/>
          </p:nvSpPr>
          <p:spPr>
            <a:xfrm>
              <a:off x="15404745" y="753738"/>
              <a:ext cx="3972560" cy="534035"/>
            </a:xfrm>
            <a:custGeom>
              <a:avLst/>
              <a:gdLst/>
              <a:ahLst/>
              <a:cxnLst/>
              <a:rect l="l" t="t" r="r" b="b"/>
              <a:pathLst>
                <a:path w="3972559" h="534035">
                  <a:moveTo>
                    <a:pt x="558800" y="5613"/>
                  </a:moveTo>
                  <a:lnTo>
                    <a:pt x="431761" y="5613"/>
                  </a:lnTo>
                  <a:lnTo>
                    <a:pt x="431761" y="331304"/>
                  </a:lnTo>
                  <a:lnTo>
                    <a:pt x="432028" y="350342"/>
                  </a:lnTo>
                  <a:lnTo>
                    <a:pt x="433705" y="396278"/>
                  </a:lnTo>
                  <a:lnTo>
                    <a:pt x="434060" y="402094"/>
                  </a:lnTo>
                  <a:lnTo>
                    <a:pt x="433705" y="407365"/>
                  </a:lnTo>
                  <a:lnTo>
                    <a:pt x="426986" y="411111"/>
                  </a:lnTo>
                  <a:lnTo>
                    <a:pt x="423227" y="407847"/>
                  </a:lnTo>
                  <a:lnTo>
                    <a:pt x="420814" y="403555"/>
                  </a:lnTo>
                  <a:lnTo>
                    <a:pt x="329793" y="241185"/>
                  </a:lnTo>
                  <a:lnTo>
                    <a:pt x="295503" y="180492"/>
                  </a:lnTo>
                  <a:lnTo>
                    <a:pt x="264109" y="125412"/>
                  </a:lnTo>
                  <a:lnTo>
                    <a:pt x="239356" y="82778"/>
                  </a:lnTo>
                  <a:lnTo>
                    <a:pt x="205511" y="35331"/>
                  </a:lnTo>
                  <a:lnTo>
                    <a:pt x="152412" y="4343"/>
                  </a:lnTo>
                  <a:lnTo>
                    <a:pt x="114757" y="0"/>
                  </a:lnTo>
                  <a:lnTo>
                    <a:pt x="82638" y="3149"/>
                  </a:lnTo>
                  <a:lnTo>
                    <a:pt x="51650" y="14960"/>
                  </a:lnTo>
                  <a:lnTo>
                    <a:pt x="25247" y="38950"/>
                  </a:lnTo>
                  <a:lnTo>
                    <a:pt x="6883" y="78676"/>
                  </a:lnTo>
                  <a:lnTo>
                    <a:pt x="0" y="137642"/>
                  </a:lnTo>
                  <a:lnTo>
                    <a:pt x="0" y="528027"/>
                  </a:lnTo>
                  <a:lnTo>
                    <a:pt x="126885" y="528027"/>
                  </a:lnTo>
                  <a:lnTo>
                    <a:pt x="126885" y="202476"/>
                  </a:lnTo>
                  <a:lnTo>
                    <a:pt x="126631" y="183451"/>
                  </a:lnTo>
                  <a:lnTo>
                    <a:pt x="124739" y="131737"/>
                  </a:lnTo>
                  <a:lnTo>
                    <a:pt x="125006" y="126276"/>
                  </a:lnTo>
                  <a:lnTo>
                    <a:pt x="131800" y="122669"/>
                  </a:lnTo>
                  <a:lnTo>
                    <a:pt x="135407" y="125920"/>
                  </a:lnTo>
                  <a:lnTo>
                    <a:pt x="192011" y="228053"/>
                  </a:lnTo>
                  <a:lnTo>
                    <a:pt x="224028" y="285483"/>
                  </a:lnTo>
                  <a:lnTo>
                    <a:pt x="257517" y="345020"/>
                  </a:lnTo>
                  <a:lnTo>
                    <a:pt x="289166" y="400469"/>
                  </a:lnTo>
                  <a:lnTo>
                    <a:pt x="315645" y="445643"/>
                  </a:lnTo>
                  <a:lnTo>
                    <a:pt x="353212" y="498436"/>
                  </a:lnTo>
                  <a:lnTo>
                    <a:pt x="406311" y="529590"/>
                  </a:lnTo>
                  <a:lnTo>
                    <a:pt x="443979" y="533984"/>
                  </a:lnTo>
                  <a:lnTo>
                    <a:pt x="476072" y="530796"/>
                  </a:lnTo>
                  <a:lnTo>
                    <a:pt x="507072" y="518934"/>
                  </a:lnTo>
                  <a:lnTo>
                    <a:pt x="533501" y="494855"/>
                  </a:lnTo>
                  <a:lnTo>
                    <a:pt x="551891" y="455091"/>
                  </a:lnTo>
                  <a:lnTo>
                    <a:pt x="558800" y="396138"/>
                  </a:lnTo>
                  <a:lnTo>
                    <a:pt x="558800" y="5613"/>
                  </a:lnTo>
                  <a:close/>
                </a:path>
                <a:path w="3972559" h="534035">
                  <a:moveTo>
                    <a:pt x="1094435" y="5791"/>
                  </a:moveTo>
                  <a:lnTo>
                    <a:pt x="602259" y="5791"/>
                  </a:lnTo>
                  <a:lnTo>
                    <a:pt x="602259" y="115011"/>
                  </a:lnTo>
                  <a:lnTo>
                    <a:pt x="783996" y="115011"/>
                  </a:lnTo>
                  <a:lnTo>
                    <a:pt x="783996" y="527761"/>
                  </a:lnTo>
                  <a:lnTo>
                    <a:pt x="912698" y="527761"/>
                  </a:lnTo>
                  <a:lnTo>
                    <a:pt x="912698" y="115011"/>
                  </a:lnTo>
                  <a:lnTo>
                    <a:pt x="1094435" y="115011"/>
                  </a:lnTo>
                  <a:lnTo>
                    <a:pt x="1094435" y="5791"/>
                  </a:lnTo>
                  <a:close/>
                </a:path>
                <a:path w="3972559" h="534035">
                  <a:moveTo>
                    <a:pt x="1627568" y="5791"/>
                  </a:moveTo>
                  <a:lnTo>
                    <a:pt x="1135405" y="5791"/>
                  </a:lnTo>
                  <a:lnTo>
                    <a:pt x="1135405" y="115011"/>
                  </a:lnTo>
                  <a:lnTo>
                    <a:pt x="1317066" y="115011"/>
                  </a:lnTo>
                  <a:lnTo>
                    <a:pt x="1317066" y="527761"/>
                  </a:lnTo>
                  <a:lnTo>
                    <a:pt x="1445895" y="527761"/>
                  </a:lnTo>
                  <a:lnTo>
                    <a:pt x="1445895" y="115011"/>
                  </a:lnTo>
                  <a:lnTo>
                    <a:pt x="1627568" y="115011"/>
                  </a:lnTo>
                  <a:lnTo>
                    <a:pt x="1627568" y="5791"/>
                  </a:lnTo>
                  <a:close/>
                </a:path>
                <a:path w="3972559" h="534035">
                  <a:moveTo>
                    <a:pt x="2315997" y="188772"/>
                  </a:moveTo>
                  <a:lnTo>
                    <a:pt x="2312428" y="135509"/>
                  </a:lnTo>
                  <a:lnTo>
                    <a:pt x="2307742" y="117017"/>
                  </a:lnTo>
                  <a:lnTo>
                    <a:pt x="2301557" y="92595"/>
                  </a:lnTo>
                  <a:lnTo>
                    <a:pt x="2283104" y="59258"/>
                  </a:lnTo>
                  <a:lnTo>
                    <a:pt x="2256853" y="34683"/>
                  </a:lnTo>
                  <a:lnTo>
                    <a:pt x="2222525" y="18097"/>
                  </a:lnTo>
                  <a:lnTo>
                    <a:pt x="2184603" y="9766"/>
                  </a:lnTo>
                  <a:lnTo>
                    <a:pt x="2184603" y="186474"/>
                  </a:lnTo>
                  <a:lnTo>
                    <a:pt x="2184603" y="347281"/>
                  </a:lnTo>
                  <a:lnTo>
                    <a:pt x="2181034" y="379285"/>
                  </a:lnTo>
                  <a:lnTo>
                    <a:pt x="2169706" y="400824"/>
                  </a:lnTo>
                  <a:lnTo>
                    <a:pt x="2149703" y="412953"/>
                  </a:lnTo>
                  <a:lnTo>
                    <a:pt x="2120125" y="416763"/>
                  </a:lnTo>
                  <a:lnTo>
                    <a:pt x="1912785" y="416763"/>
                  </a:lnTo>
                  <a:lnTo>
                    <a:pt x="1912785" y="117017"/>
                  </a:lnTo>
                  <a:lnTo>
                    <a:pt x="2120125" y="117017"/>
                  </a:lnTo>
                  <a:lnTo>
                    <a:pt x="2149703" y="120827"/>
                  </a:lnTo>
                  <a:lnTo>
                    <a:pt x="2169706" y="132969"/>
                  </a:lnTo>
                  <a:lnTo>
                    <a:pt x="2181034" y="154508"/>
                  </a:lnTo>
                  <a:lnTo>
                    <a:pt x="2184603" y="186474"/>
                  </a:lnTo>
                  <a:lnTo>
                    <a:pt x="2184603" y="9766"/>
                  </a:lnTo>
                  <a:lnTo>
                    <a:pt x="2179878" y="8724"/>
                  </a:lnTo>
                  <a:lnTo>
                    <a:pt x="2128647" y="5778"/>
                  </a:lnTo>
                  <a:lnTo>
                    <a:pt x="1784096" y="5778"/>
                  </a:lnTo>
                  <a:lnTo>
                    <a:pt x="1784096" y="527837"/>
                  </a:lnTo>
                  <a:lnTo>
                    <a:pt x="2134616" y="527837"/>
                  </a:lnTo>
                  <a:lnTo>
                    <a:pt x="2188083" y="524002"/>
                  </a:lnTo>
                  <a:lnTo>
                    <a:pt x="2230882" y="512546"/>
                  </a:lnTo>
                  <a:lnTo>
                    <a:pt x="2288032" y="467258"/>
                  </a:lnTo>
                  <a:lnTo>
                    <a:pt x="2307894" y="416763"/>
                  </a:lnTo>
                  <a:lnTo>
                    <a:pt x="2313190" y="392849"/>
                  </a:lnTo>
                  <a:lnTo>
                    <a:pt x="2315997" y="344995"/>
                  </a:lnTo>
                  <a:lnTo>
                    <a:pt x="2315997" y="188772"/>
                  </a:lnTo>
                  <a:close/>
                </a:path>
                <a:path w="3972559" h="534035">
                  <a:moveTo>
                    <a:pt x="2903601" y="184619"/>
                  </a:moveTo>
                  <a:lnTo>
                    <a:pt x="2900591" y="133299"/>
                  </a:lnTo>
                  <a:lnTo>
                    <a:pt x="2891078" y="91643"/>
                  </a:lnTo>
                  <a:lnTo>
                    <a:pt x="2849638" y="34759"/>
                  </a:lnTo>
                  <a:lnTo>
                    <a:pt x="2773426" y="8788"/>
                  </a:lnTo>
                  <a:lnTo>
                    <a:pt x="2720467" y="5791"/>
                  </a:lnTo>
                  <a:lnTo>
                    <a:pt x="2396452" y="5791"/>
                  </a:lnTo>
                  <a:lnTo>
                    <a:pt x="2396452" y="116598"/>
                  </a:lnTo>
                  <a:lnTo>
                    <a:pt x="2711869" y="116598"/>
                  </a:lnTo>
                  <a:lnTo>
                    <a:pt x="2741472" y="120408"/>
                  </a:lnTo>
                  <a:lnTo>
                    <a:pt x="2761411" y="132549"/>
                  </a:lnTo>
                  <a:lnTo>
                    <a:pt x="2772676" y="154063"/>
                  </a:lnTo>
                  <a:lnTo>
                    <a:pt x="2776220" y="186004"/>
                  </a:lnTo>
                  <a:lnTo>
                    <a:pt x="2776296" y="204444"/>
                  </a:lnTo>
                  <a:lnTo>
                    <a:pt x="2776220" y="309702"/>
                  </a:lnTo>
                  <a:lnTo>
                    <a:pt x="2776220" y="416344"/>
                  </a:lnTo>
                  <a:lnTo>
                    <a:pt x="2533675" y="416344"/>
                  </a:lnTo>
                  <a:lnTo>
                    <a:pt x="2518956" y="414210"/>
                  </a:lnTo>
                  <a:lnTo>
                    <a:pt x="2505646" y="406146"/>
                  </a:lnTo>
                  <a:lnTo>
                    <a:pt x="2495994" y="389699"/>
                  </a:lnTo>
                  <a:lnTo>
                    <a:pt x="2492273" y="362407"/>
                  </a:lnTo>
                  <a:lnTo>
                    <a:pt x="2495969" y="335216"/>
                  </a:lnTo>
                  <a:lnTo>
                    <a:pt x="2505570" y="319201"/>
                  </a:lnTo>
                  <a:lnTo>
                    <a:pt x="2518867" y="311619"/>
                  </a:lnTo>
                  <a:lnTo>
                    <a:pt x="2533675" y="309702"/>
                  </a:lnTo>
                  <a:lnTo>
                    <a:pt x="2776220" y="309702"/>
                  </a:lnTo>
                  <a:lnTo>
                    <a:pt x="2776220" y="204444"/>
                  </a:lnTo>
                  <a:lnTo>
                    <a:pt x="2514816" y="204444"/>
                  </a:lnTo>
                  <a:lnTo>
                    <a:pt x="2461145" y="210045"/>
                  </a:lnTo>
                  <a:lnTo>
                    <a:pt x="2419451" y="227215"/>
                  </a:lnTo>
                  <a:lnTo>
                    <a:pt x="2389708" y="256527"/>
                  </a:lnTo>
                  <a:lnTo>
                    <a:pt x="2371890" y="298551"/>
                  </a:lnTo>
                  <a:lnTo>
                    <a:pt x="2365946" y="353872"/>
                  </a:lnTo>
                  <a:lnTo>
                    <a:pt x="2365946" y="378561"/>
                  </a:lnTo>
                  <a:lnTo>
                    <a:pt x="2372106" y="435038"/>
                  </a:lnTo>
                  <a:lnTo>
                    <a:pt x="2390571" y="477177"/>
                  </a:lnTo>
                  <a:lnTo>
                    <a:pt x="2421407" y="506006"/>
                  </a:lnTo>
                  <a:lnTo>
                    <a:pt x="2464612" y="522554"/>
                  </a:lnTo>
                  <a:lnTo>
                    <a:pt x="2520226" y="527837"/>
                  </a:lnTo>
                  <a:lnTo>
                    <a:pt x="2903601" y="527837"/>
                  </a:lnTo>
                  <a:lnTo>
                    <a:pt x="2903601" y="416344"/>
                  </a:lnTo>
                  <a:lnTo>
                    <a:pt x="2903601" y="309702"/>
                  </a:lnTo>
                  <a:lnTo>
                    <a:pt x="2903601" y="184619"/>
                  </a:lnTo>
                  <a:close/>
                </a:path>
                <a:path w="3972559" h="534035">
                  <a:moveTo>
                    <a:pt x="3421773" y="5791"/>
                  </a:moveTo>
                  <a:lnTo>
                    <a:pt x="2929445" y="5791"/>
                  </a:lnTo>
                  <a:lnTo>
                    <a:pt x="2929445" y="115011"/>
                  </a:lnTo>
                  <a:lnTo>
                    <a:pt x="3111258" y="115011"/>
                  </a:lnTo>
                  <a:lnTo>
                    <a:pt x="3111258" y="527761"/>
                  </a:lnTo>
                  <a:lnTo>
                    <a:pt x="3239884" y="527761"/>
                  </a:lnTo>
                  <a:lnTo>
                    <a:pt x="3239884" y="115011"/>
                  </a:lnTo>
                  <a:lnTo>
                    <a:pt x="3421773" y="115011"/>
                  </a:lnTo>
                  <a:lnTo>
                    <a:pt x="3421773" y="5791"/>
                  </a:lnTo>
                  <a:close/>
                </a:path>
                <a:path w="3972559" h="534035">
                  <a:moveTo>
                    <a:pt x="3971950" y="184619"/>
                  </a:moveTo>
                  <a:lnTo>
                    <a:pt x="3968966" y="133299"/>
                  </a:lnTo>
                  <a:lnTo>
                    <a:pt x="3959479" y="91643"/>
                  </a:lnTo>
                  <a:lnTo>
                    <a:pt x="3918102" y="34759"/>
                  </a:lnTo>
                  <a:lnTo>
                    <a:pt x="3841877" y="8788"/>
                  </a:lnTo>
                  <a:lnTo>
                    <a:pt x="3788829" y="5791"/>
                  </a:lnTo>
                  <a:lnTo>
                    <a:pt x="3464877" y="5791"/>
                  </a:lnTo>
                  <a:lnTo>
                    <a:pt x="3464877" y="116598"/>
                  </a:lnTo>
                  <a:lnTo>
                    <a:pt x="3780498" y="116598"/>
                  </a:lnTo>
                  <a:lnTo>
                    <a:pt x="3810025" y="120408"/>
                  </a:lnTo>
                  <a:lnTo>
                    <a:pt x="3829964" y="132549"/>
                  </a:lnTo>
                  <a:lnTo>
                    <a:pt x="3841229" y="154063"/>
                  </a:lnTo>
                  <a:lnTo>
                    <a:pt x="3844785" y="186004"/>
                  </a:lnTo>
                  <a:lnTo>
                    <a:pt x="3844785" y="204444"/>
                  </a:lnTo>
                  <a:lnTo>
                    <a:pt x="3844785" y="309702"/>
                  </a:lnTo>
                  <a:lnTo>
                    <a:pt x="3844785" y="416344"/>
                  </a:lnTo>
                  <a:lnTo>
                    <a:pt x="3602101" y="416344"/>
                  </a:lnTo>
                  <a:lnTo>
                    <a:pt x="3587407" y="414210"/>
                  </a:lnTo>
                  <a:lnTo>
                    <a:pt x="3574097" y="406146"/>
                  </a:lnTo>
                  <a:lnTo>
                    <a:pt x="3564432" y="389699"/>
                  </a:lnTo>
                  <a:lnTo>
                    <a:pt x="3560699" y="362407"/>
                  </a:lnTo>
                  <a:lnTo>
                    <a:pt x="3564394" y="335216"/>
                  </a:lnTo>
                  <a:lnTo>
                    <a:pt x="3574008" y="319201"/>
                  </a:lnTo>
                  <a:lnTo>
                    <a:pt x="3587318" y="311619"/>
                  </a:lnTo>
                  <a:lnTo>
                    <a:pt x="3602101" y="309702"/>
                  </a:lnTo>
                  <a:lnTo>
                    <a:pt x="3844785" y="309702"/>
                  </a:lnTo>
                  <a:lnTo>
                    <a:pt x="3844785" y="204444"/>
                  </a:lnTo>
                  <a:lnTo>
                    <a:pt x="3583305" y="204444"/>
                  </a:lnTo>
                  <a:lnTo>
                    <a:pt x="3529634" y="210045"/>
                  </a:lnTo>
                  <a:lnTo>
                    <a:pt x="3487953" y="227215"/>
                  </a:lnTo>
                  <a:lnTo>
                    <a:pt x="3458197" y="256527"/>
                  </a:lnTo>
                  <a:lnTo>
                    <a:pt x="3440366" y="298551"/>
                  </a:lnTo>
                  <a:lnTo>
                    <a:pt x="3434435" y="353872"/>
                  </a:lnTo>
                  <a:lnTo>
                    <a:pt x="3434435" y="378561"/>
                  </a:lnTo>
                  <a:lnTo>
                    <a:pt x="3440595" y="435038"/>
                  </a:lnTo>
                  <a:lnTo>
                    <a:pt x="3459086" y="477177"/>
                  </a:lnTo>
                  <a:lnTo>
                    <a:pt x="3489909" y="506006"/>
                  </a:lnTo>
                  <a:lnTo>
                    <a:pt x="3533089" y="522554"/>
                  </a:lnTo>
                  <a:lnTo>
                    <a:pt x="3588651" y="527837"/>
                  </a:lnTo>
                  <a:lnTo>
                    <a:pt x="3971950" y="527837"/>
                  </a:lnTo>
                  <a:lnTo>
                    <a:pt x="3971950" y="416344"/>
                  </a:lnTo>
                  <a:lnTo>
                    <a:pt x="3971950" y="309702"/>
                  </a:lnTo>
                  <a:lnTo>
                    <a:pt x="3971950" y="184619"/>
                  </a:lnTo>
                  <a:close/>
                </a:path>
              </a:pathLst>
            </a:custGeom>
            <a:solidFill>
              <a:srgbClr val="FFFFFF"/>
            </a:solidFill>
          </p:spPr>
          <p:txBody>
            <a:bodyPr wrap="square" lIns="0" tIns="0" rIns="0" bIns="0" rtlCol="0"/>
            <a:lstStyle/>
            <a:p>
              <a:endParaRPr/>
            </a:p>
          </p:txBody>
        </p:sp>
      </p:grpSp>
      <p:sp>
        <p:nvSpPr>
          <p:cNvPr id="3" name="Marcador de texto 2">
            <a:extLst>
              <a:ext uri="{FF2B5EF4-FFF2-40B4-BE49-F238E27FC236}">
                <a16:creationId xmlns:a16="http://schemas.microsoft.com/office/drawing/2014/main" id="{65B01652-9124-455E-B0E5-957FDF371A9C}"/>
              </a:ext>
            </a:extLst>
          </p:cNvPr>
          <p:cNvSpPr>
            <a:spLocks noGrp="1"/>
          </p:cNvSpPr>
          <p:nvPr>
            <p:ph type="body" sz="quarter" idx="11" hasCustomPrompt="1"/>
          </p:nvPr>
        </p:nvSpPr>
        <p:spPr>
          <a:xfrm>
            <a:off x="1822450" y="5807075"/>
            <a:ext cx="6705600" cy="1474788"/>
          </a:xfrm>
          <a:prstGeom prst="rect">
            <a:avLst/>
          </a:prstGeom>
        </p:spPr>
        <p:txBody>
          <a:bodyPr/>
          <a:lstStyle>
            <a:lvl1pPr>
              <a:defRPr sz="11550" b="1">
                <a:solidFill>
                  <a:schemeClr val="bg1"/>
                </a:solidFill>
                <a:latin typeface="Arial" panose="020B0604020202020204" pitchFamily="34" charset="0"/>
                <a:cs typeface="Arial" panose="020B0604020202020204" pitchFamily="34" charset="0"/>
              </a:defRPr>
            </a:lvl1pPr>
          </a:lstStyle>
          <a:p>
            <a:pPr lvl="0"/>
            <a:r>
              <a:rPr lang="es-ES"/>
              <a:t>TITULO</a:t>
            </a:r>
          </a:p>
        </p:txBody>
      </p:sp>
    </p:spTree>
    <p:extLst>
      <p:ext uri="{BB962C8B-B14F-4D97-AF65-F5344CB8AC3E}">
        <p14:creationId xmlns:p14="http://schemas.microsoft.com/office/powerpoint/2010/main" val="845804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p:spTree>
      <p:nvGrpSpPr>
        <p:cNvPr id="1" name=""/>
        <p:cNvGrpSpPr/>
        <p:nvPr/>
      </p:nvGrpSpPr>
      <p:grpSpPr>
        <a:xfrm>
          <a:off x="0" y="0"/>
          <a:ext cx="0" cy="0"/>
          <a:chOff x="0" y="0"/>
          <a:chExt cx="0" cy="0"/>
        </a:xfrm>
      </p:grpSpPr>
      <p:pic>
        <p:nvPicPr>
          <p:cNvPr id="6" name="Imagen 5" descr="Imagen borrosa de una persona&#10;&#10;Descripción generada automáticamente con confianza baja">
            <a:extLst>
              <a:ext uri="{FF2B5EF4-FFF2-40B4-BE49-F238E27FC236}">
                <a16:creationId xmlns:a16="http://schemas.microsoft.com/office/drawing/2014/main" id="{E77E4E83-0CC3-4673-A595-CA3DD206FD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34377"/>
            <a:ext cx="20104100" cy="11369324"/>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97B6EDFB-B547-431F-9DD8-8343B09720A2}"/>
              </a:ext>
            </a:extLst>
          </p:cNvPr>
          <p:cNvPicPr>
            <a:picLocks noChangeAspect="1"/>
          </p:cNvPicPr>
          <p:nvPr userDrawn="1"/>
        </p:nvPicPr>
        <p:blipFill>
          <a:blip r:embed="rId3">
            <a:alphaModFix amt="20000"/>
            <a:extLst>
              <a:ext uri="{28A0092B-C50C-407E-A947-70E740481C1C}">
                <a14:useLocalDpi xmlns:a14="http://schemas.microsoft.com/office/drawing/2010/main" val="0"/>
              </a:ext>
            </a:extLst>
          </a:blip>
          <a:stretch>
            <a:fillRect/>
          </a:stretch>
        </p:blipFill>
        <p:spPr>
          <a:xfrm>
            <a:off x="1" y="0"/>
            <a:ext cx="14326010" cy="11466837"/>
          </a:xfrm>
          <a:prstGeom prst="rect">
            <a:avLst/>
          </a:prstGeom>
        </p:spPr>
      </p:pic>
      <p:sp>
        <p:nvSpPr>
          <p:cNvPr id="12" name="Título de la presentación"/>
          <p:cNvSpPr txBox="1">
            <a:spLocks noGrp="1"/>
          </p:cNvSpPr>
          <p:nvPr>
            <p:ph type="title" hasCustomPrompt="1"/>
          </p:nvPr>
        </p:nvSpPr>
        <p:spPr>
          <a:xfrm>
            <a:off x="1407584" y="4721241"/>
            <a:ext cx="10313825" cy="2777542"/>
          </a:xfrm>
          <a:prstGeom prst="rect">
            <a:avLst/>
          </a:prstGeom>
        </p:spPr>
        <p:txBody>
          <a:bodyPr anchor="b">
            <a:noAutofit/>
          </a:bodyPr>
          <a:lstStyle>
            <a:lvl1pPr>
              <a:defRPr sz="5936" b="1" spc="-191">
                <a:solidFill>
                  <a:schemeClr val="bg1"/>
                </a:solidFill>
                <a:latin typeface="Arial Black" panose="020B0A04020102020204" pitchFamily="34" charset="0"/>
              </a:defRPr>
            </a:lvl1pPr>
          </a:lstStyle>
          <a:p>
            <a:r>
              <a:rPr lang="en-US" noProof="0"/>
              <a:t>TITLE</a:t>
            </a:r>
            <a:br>
              <a:rPr lang="en-US" noProof="0"/>
            </a:br>
            <a:endParaRPr lang="en-US" noProof="0"/>
          </a:p>
        </p:txBody>
      </p:sp>
      <p:sp>
        <p:nvSpPr>
          <p:cNvPr id="8" name="object 15">
            <a:extLst>
              <a:ext uri="{FF2B5EF4-FFF2-40B4-BE49-F238E27FC236}">
                <a16:creationId xmlns:a16="http://schemas.microsoft.com/office/drawing/2014/main" id="{BC70643F-E61B-412A-BCD8-9C4426C7E6E7}"/>
              </a:ext>
            </a:extLst>
          </p:cNvPr>
          <p:cNvSpPr/>
          <p:nvPr userDrawn="1"/>
        </p:nvSpPr>
        <p:spPr>
          <a:xfrm>
            <a:off x="16946616" y="762440"/>
            <a:ext cx="2740495" cy="38000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sz="2968"/>
          </a:p>
        </p:txBody>
      </p:sp>
      <p:pic>
        <p:nvPicPr>
          <p:cNvPr id="10"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144063" y="188266"/>
            <a:ext cx="2505652" cy="1252914"/>
          </a:xfrm>
          <a:prstGeom prst="rect">
            <a:avLst/>
          </a:prstGeom>
        </p:spPr>
      </p:pic>
      <p:pic>
        <p:nvPicPr>
          <p:cNvPr id="9" name="Imagen 3">
            <a:extLst>
              <a:ext uri="{FF2B5EF4-FFF2-40B4-BE49-F238E27FC236}">
                <a16:creationId xmlns:a16="http://schemas.microsoft.com/office/drawing/2014/main" id="{5E24D8CD-0303-4182-8267-112A2A5610ED}"/>
              </a:ext>
            </a:extLst>
          </p:cNvPr>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8665757" y="284519"/>
            <a:ext cx="1037396" cy="1252914"/>
          </a:xfrm>
          <a:prstGeom prst="rect">
            <a:avLst/>
          </a:prstGeom>
          <a:noFill/>
          <a:ln>
            <a:noFill/>
          </a:ln>
        </p:spPr>
      </p:pic>
    </p:spTree>
    <p:extLst>
      <p:ext uri="{BB962C8B-B14F-4D97-AF65-F5344CB8AC3E}">
        <p14:creationId xmlns:p14="http://schemas.microsoft.com/office/powerpoint/2010/main" val="2667668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3" name="Imagen 2" descr="Imagen borrosa de una persona&#10;&#10;Descripción generada automáticamente con confianza baja">
            <a:extLst>
              <a:ext uri="{FF2B5EF4-FFF2-40B4-BE49-F238E27FC236}">
                <a16:creationId xmlns:a16="http://schemas.microsoft.com/office/drawing/2014/main" id="{315E7D82-45B3-4584-A2CA-B8AF125911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0"/>
            <a:ext cx="20104100" cy="11369324"/>
          </a:xfrm>
          <a:prstGeom prst="rect">
            <a:avLst/>
          </a:prstGeom>
        </p:spPr>
      </p:pic>
      <p:sp>
        <p:nvSpPr>
          <p:cNvPr id="12" name="Título de la presentación"/>
          <p:cNvSpPr txBox="1">
            <a:spLocks noGrp="1"/>
          </p:cNvSpPr>
          <p:nvPr>
            <p:ph type="title" hasCustomPrompt="1"/>
          </p:nvPr>
        </p:nvSpPr>
        <p:spPr>
          <a:xfrm>
            <a:off x="994731" y="2589911"/>
            <a:ext cx="17023569" cy="3832615"/>
          </a:xfrm>
          <a:prstGeom prst="rect">
            <a:avLst/>
          </a:prstGeom>
        </p:spPr>
        <p:txBody>
          <a:bodyPr anchor="b">
            <a:noAutofit/>
          </a:bodyPr>
          <a:lstStyle>
            <a:lvl1pPr>
              <a:defRPr sz="8905" spc="-191">
                <a:solidFill>
                  <a:schemeClr val="bg1"/>
                </a:solidFill>
                <a:latin typeface="Arial Black" panose="020B0A04020102020204" pitchFamily="34" charset="0"/>
              </a:defRPr>
            </a:lvl1pPr>
          </a:lstStyle>
          <a:p>
            <a:r>
              <a:rPr lang="en-US" noProof="0"/>
              <a:t>TITLE</a:t>
            </a:r>
          </a:p>
        </p:txBody>
      </p:sp>
      <p:sp>
        <p:nvSpPr>
          <p:cNvPr id="13" name="Nivel de texto 1…"/>
          <p:cNvSpPr txBox="1">
            <a:spLocks noGrp="1"/>
          </p:cNvSpPr>
          <p:nvPr>
            <p:ph type="body" sz="quarter" idx="1" hasCustomPrompt="1"/>
          </p:nvPr>
        </p:nvSpPr>
        <p:spPr>
          <a:xfrm>
            <a:off x="990482" y="6422522"/>
            <a:ext cx="18114633" cy="1570745"/>
          </a:xfrm>
          <a:prstGeom prst="rect">
            <a:avLst/>
          </a:prstGeom>
        </p:spPr>
        <p:txBody>
          <a:bodyPr/>
          <a:lstStyle>
            <a:lvl1pPr marL="0" indent="0" defTabSz="680625">
              <a:lnSpc>
                <a:spcPct val="100000"/>
              </a:lnSpc>
              <a:spcBef>
                <a:spcPts val="0"/>
              </a:spcBef>
              <a:buSzTx/>
              <a:buNone/>
              <a:defRPr sz="4535" b="1">
                <a:solidFill>
                  <a:schemeClr val="bg1"/>
                </a:solidFill>
                <a:latin typeface="Arial Black" panose="020B0A04020102020204" pitchFamily="34" charset="0"/>
              </a:defRPr>
            </a:lvl1pPr>
            <a:lvl2pPr marL="0" indent="0" defTabSz="680625">
              <a:lnSpc>
                <a:spcPct val="100000"/>
              </a:lnSpc>
              <a:spcBef>
                <a:spcPts val="0"/>
              </a:spcBef>
              <a:buSzTx/>
              <a:buNone/>
              <a:defRPr sz="4535" b="1"/>
            </a:lvl2pPr>
            <a:lvl3pPr marL="0" indent="0" defTabSz="680625">
              <a:lnSpc>
                <a:spcPct val="100000"/>
              </a:lnSpc>
              <a:spcBef>
                <a:spcPts val="0"/>
              </a:spcBef>
              <a:buSzTx/>
              <a:buNone/>
              <a:defRPr sz="4535" b="1"/>
            </a:lvl3pPr>
            <a:lvl4pPr marL="0" indent="0" defTabSz="680625">
              <a:lnSpc>
                <a:spcPct val="100000"/>
              </a:lnSpc>
              <a:spcBef>
                <a:spcPts val="0"/>
              </a:spcBef>
              <a:buSzTx/>
              <a:buNone/>
              <a:defRPr sz="4535" b="1"/>
            </a:lvl4pPr>
            <a:lvl5pPr marL="0" indent="0" defTabSz="680625">
              <a:lnSpc>
                <a:spcPct val="100000"/>
              </a:lnSpc>
              <a:spcBef>
                <a:spcPts val="0"/>
              </a:spcBef>
              <a:buSzTx/>
              <a:buNone/>
              <a:defRPr sz="4535" b="1"/>
            </a:lvl5pPr>
          </a:lstStyle>
          <a:p>
            <a:pPr lvl="0"/>
            <a:r>
              <a:rPr lang="en-US" noProof="0"/>
              <a:t>Subtitle</a:t>
            </a:r>
          </a:p>
          <a:p>
            <a:pPr lvl="1"/>
            <a:endParaRPr lang="en-US" noProof="0"/>
          </a:p>
        </p:txBody>
      </p:sp>
      <p:pic>
        <p:nvPicPr>
          <p:cNvPr id="16" name="Imagen 15">
            <a:extLst>
              <a:ext uri="{FF2B5EF4-FFF2-40B4-BE49-F238E27FC236}">
                <a16:creationId xmlns:a16="http://schemas.microsoft.com/office/drawing/2014/main" id="{FB51FBD0-4D4F-45BF-AB9E-6F25150E25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480687" y="8791231"/>
            <a:ext cx="2589363" cy="1177065"/>
          </a:xfrm>
          <a:prstGeom prst="rect">
            <a:avLst/>
          </a:prstGeom>
        </p:spPr>
      </p:pic>
      <p:sp>
        <p:nvSpPr>
          <p:cNvPr id="18" name="object 14">
            <a:extLst>
              <a:ext uri="{FF2B5EF4-FFF2-40B4-BE49-F238E27FC236}">
                <a16:creationId xmlns:a16="http://schemas.microsoft.com/office/drawing/2014/main" id="{64A04134-AD85-4422-A1B1-EFA77856933E}"/>
              </a:ext>
            </a:extLst>
          </p:cNvPr>
          <p:cNvSpPr/>
          <p:nvPr/>
        </p:nvSpPr>
        <p:spPr>
          <a:xfrm>
            <a:off x="990483" y="10117045"/>
            <a:ext cx="18020308" cy="272061"/>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sz="2968"/>
          </a:p>
        </p:txBody>
      </p:sp>
      <p:pic>
        <p:nvPicPr>
          <p:cNvPr id="10" name="Imagen 9" descr="Dibujo de un edificio&#10;&#10;Descripción generada automáticamente con confianza media">
            <a:extLst>
              <a:ext uri="{FF2B5EF4-FFF2-40B4-BE49-F238E27FC236}">
                <a16:creationId xmlns:a16="http://schemas.microsoft.com/office/drawing/2014/main" id="{C29B95CB-1E1B-4342-8462-A7B9C6368445}"/>
              </a:ext>
            </a:extLst>
          </p:cNvPr>
          <p:cNvPicPr>
            <a:picLocks noChangeAspect="1"/>
          </p:cNvPicPr>
          <p:nvPr userDrawn="1"/>
        </p:nvPicPr>
        <p:blipFill rotWithShape="1">
          <a:blip r:embed="rId4">
            <a:alphaModFix amt="20000"/>
            <a:extLst>
              <a:ext uri="{28A0092B-C50C-407E-A947-70E740481C1C}">
                <a14:useLocalDpi xmlns:a14="http://schemas.microsoft.com/office/drawing/2010/main" val="0"/>
              </a:ext>
            </a:extLst>
          </a:blip>
          <a:srcRect b="1373"/>
          <a:stretch/>
        </p:blipFill>
        <p:spPr>
          <a:xfrm>
            <a:off x="1" y="62830"/>
            <a:ext cx="14326010" cy="11309350"/>
          </a:xfrm>
          <a:prstGeom prst="rect">
            <a:avLst/>
          </a:prstGeom>
        </p:spPr>
      </p:pic>
    </p:spTree>
    <p:extLst>
      <p:ext uri="{BB962C8B-B14F-4D97-AF65-F5344CB8AC3E}">
        <p14:creationId xmlns:p14="http://schemas.microsoft.com/office/powerpoint/2010/main" val="3763797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622680" y="1802595"/>
            <a:ext cx="7099262" cy="2185952"/>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
        <p:nvSpPr>
          <p:cNvPr id="4" name="Marcador de contenido 3"/>
          <p:cNvSpPr>
            <a:spLocks noGrp="1"/>
          </p:cNvSpPr>
          <p:nvPr>
            <p:ph sz="half" idx="2" hasCustomPrompt="1"/>
          </p:nvPr>
        </p:nvSpPr>
        <p:spPr>
          <a:xfrm>
            <a:off x="11622679" y="4211067"/>
            <a:ext cx="7099264" cy="4924254"/>
          </a:xfrm>
          <a:prstGeom prst="rect">
            <a:avLst/>
          </a:prstGeom>
        </p:spPr>
        <p:txBody>
          <a:bodyPr>
            <a:normAutofit/>
          </a:bodyPr>
          <a:lstStyle>
            <a:lvl1pPr marL="0" indent="0">
              <a:buFontTx/>
              <a:buNone/>
              <a:defRPr sz="2968">
                <a:solidFill>
                  <a:srgbClr val="505050"/>
                </a:solidFill>
              </a:defRPr>
            </a:lvl1pPr>
            <a:lvl2pPr marL="753923" indent="0">
              <a:buFontTx/>
              <a:buNone/>
              <a:defRPr sz="3298">
                <a:solidFill>
                  <a:srgbClr val="505050"/>
                </a:solidFill>
              </a:defRPr>
            </a:lvl2pPr>
            <a:lvl3pPr marL="1507846" indent="0">
              <a:buFontTx/>
              <a:buNone/>
              <a:defRPr sz="2968">
                <a:solidFill>
                  <a:srgbClr val="505050"/>
                </a:solidFill>
              </a:defRPr>
            </a:lvl3pPr>
            <a:lvl4pPr marL="2261768" indent="0">
              <a:buFontTx/>
              <a:buNone/>
              <a:defRPr sz="2638">
                <a:solidFill>
                  <a:srgbClr val="505050"/>
                </a:solidFill>
              </a:defRPr>
            </a:lvl4pPr>
            <a:lvl5pPr marL="3015691" indent="0">
              <a:buFontTx/>
              <a:buNone/>
              <a:defRPr sz="2638">
                <a:solidFill>
                  <a:srgbClr val="505050"/>
                </a:solidFill>
              </a:defRPr>
            </a:lvl5pPr>
          </a:lstStyle>
          <a:p>
            <a:pPr lvl="0"/>
            <a:r>
              <a:rPr lang="en-US" noProof="0"/>
              <a:t>Add text</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1" y="1"/>
            <a:ext cx="10447327" cy="11309348"/>
          </a:xfrm>
        </p:spPr>
        <p:txBody>
          <a:bodyPr/>
          <a:lstStyle>
            <a:lvl1pPr>
              <a:defRPr>
                <a:solidFill>
                  <a:schemeClr val="bg1"/>
                </a:solidFill>
              </a:defRPr>
            </a:lvl1pPr>
          </a:lstStyle>
          <a:p>
            <a:endParaRPr lang="en-US" noProof="0"/>
          </a:p>
        </p:txBody>
      </p:sp>
      <p:pic>
        <p:nvPicPr>
          <p:cNvPr id="6" name="Imagen 3">
            <a:extLst>
              <a:ext uri="{FF2B5EF4-FFF2-40B4-BE49-F238E27FC236}">
                <a16:creationId xmlns:a16="http://schemas.microsoft.com/office/drawing/2014/main" id="{5E24D8CD-0303-4182-8267-112A2A5610ED}"/>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7"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Tree>
    <p:extLst>
      <p:ext uri="{BB962C8B-B14F-4D97-AF65-F5344CB8AC3E}">
        <p14:creationId xmlns:p14="http://schemas.microsoft.com/office/powerpoint/2010/main" val="1165903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20104100" cy="11309350"/>
          </a:xfrm>
        </p:spPr>
        <p:txBody>
          <a:bodyPr/>
          <a:lstStyle/>
          <a:p>
            <a:endParaRPr lang="en-US" noProof="0"/>
          </a:p>
        </p:txBody>
      </p:sp>
      <p:sp>
        <p:nvSpPr>
          <p:cNvPr id="2" name="Título 1"/>
          <p:cNvSpPr>
            <a:spLocks noGrp="1"/>
          </p:cNvSpPr>
          <p:nvPr>
            <p:ph type="title" hasCustomPrompt="1"/>
          </p:nvPr>
        </p:nvSpPr>
        <p:spPr>
          <a:xfrm>
            <a:off x="1199666" y="2056723"/>
            <a:ext cx="8307899" cy="2185952"/>
          </a:xfrm>
          <a:prstGeom prst="rect">
            <a:avLst/>
          </a:prstGeom>
        </p:spPr>
        <p:txBody>
          <a:bodyPr>
            <a:normAutofit/>
          </a:bodyPr>
          <a:lstStyle>
            <a:lvl1pPr algn="l" rtl="0" fontAlgn="base">
              <a:lnSpc>
                <a:spcPct val="90000"/>
              </a:lnSpc>
              <a:spcBef>
                <a:spcPct val="0"/>
              </a:spcBef>
              <a:spcAft>
                <a:spcPct val="0"/>
              </a:spcAft>
              <a:defRPr lang="es-ES" sz="3958" kern="1200" dirty="0">
                <a:solidFill>
                  <a:schemeClr val="bg1"/>
                </a:solidFill>
                <a:latin typeface="Arial Black" panose="020B0A04020102020204" pitchFamily="34" charset="0"/>
                <a:ea typeface="+mj-ea"/>
                <a:cs typeface="+mj-cs"/>
              </a:defRPr>
            </a:lvl1pPr>
          </a:lstStyle>
          <a:p>
            <a:r>
              <a:rPr lang="en-US" noProof="0"/>
              <a:t>TITLE</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hasCustomPrompt="1"/>
          </p:nvPr>
        </p:nvSpPr>
        <p:spPr>
          <a:xfrm>
            <a:off x="1199666" y="4573840"/>
            <a:ext cx="8307899" cy="6124231"/>
          </a:xfrm>
          <a:noFill/>
        </p:spPr>
        <p:txBody>
          <a:bodyPr>
            <a:noAutofit/>
          </a:bodyPr>
          <a:lstStyle>
            <a:lvl1pPr marL="0" indent="0">
              <a:buNone/>
              <a:defRPr sz="263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pic>
        <p:nvPicPr>
          <p:cNvPr id="8" name="Imagen 7" descr="Imagen que contiene dibujo, señal&#10;&#10;Descripción generada automáticamente">
            <a:extLst>
              <a:ext uri="{FF2B5EF4-FFF2-40B4-BE49-F238E27FC236}">
                <a16:creationId xmlns:a16="http://schemas.microsoft.com/office/drawing/2014/main" id="{1A2C4E82-BE49-42CC-9A65-7E1A5A56A9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5792" y="10099738"/>
            <a:ext cx="3684241" cy="546487"/>
          </a:xfrm>
          <a:prstGeom prst="rect">
            <a:avLst/>
          </a:prstGeom>
        </p:spPr>
      </p:pic>
      <p:pic>
        <p:nvPicPr>
          <p:cNvPr id="9" name="Marcador de posición de imagen 4" descr="Imagen que contiene Interfaz de usuario gráfica&#10;&#10;Descripción generada automáticamente">
            <a:extLst>
              <a:ext uri="{FF2B5EF4-FFF2-40B4-BE49-F238E27FC236}">
                <a16:creationId xmlns:a16="http://schemas.microsoft.com/office/drawing/2014/main" id="{74269998-C94B-422E-A78A-DF85C688357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7331761" y="188247"/>
            <a:ext cx="2108272" cy="1226618"/>
          </a:xfrm>
          <a:prstGeom prst="rect">
            <a:avLst/>
          </a:prstGeom>
        </p:spPr>
      </p:pic>
      <p:pic>
        <p:nvPicPr>
          <p:cNvPr id="7"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pic>
        <p:nvPicPr>
          <p:cNvPr id="10" name="Imagen 3">
            <a:extLst>
              <a:ext uri="{FF2B5EF4-FFF2-40B4-BE49-F238E27FC236}">
                <a16:creationId xmlns:a16="http://schemas.microsoft.com/office/drawing/2014/main" id="{5E24D8CD-0303-4182-8267-112A2A5610ED}"/>
              </a:ext>
            </a:extLst>
          </p:cNvPr>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spTree>
    <p:extLst>
      <p:ext uri="{BB962C8B-B14F-4D97-AF65-F5344CB8AC3E}">
        <p14:creationId xmlns:p14="http://schemas.microsoft.com/office/powerpoint/2010/main" val="8343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sp>
        <p:nvSpPr>
          <p:cNvPr id="6" name="Marcador de texto 15">
            <a:extLst>
              <a:ext uri="{FF2B5EF4-FFF2-40B4-BE49-F238E27FC236}">
                <a16:creationId xmlns:a16="http://schemas.microsoft.com/office/drawing/2014/main" id="{6E85101A-A813-46AD-8272-8E594617E952}"/>
              </a:ext>
            </a:extLst>
          </p:cNvPr>
          <p:cNvSpPr>
            <a:spLocks noGrp="1"/>
          </p:cNvSpPr>
          <p:nvPr>
            <p:ph type="body" sz="quarter" idx="17" hasCustomPrompt="1"/>
          </p:nvPr>
        </p:nvSpPr>
        <p:spPr>
          <a:xfrm>
            <a:off x="628254" y="3220786"/>
            <a:ext cx="19027094" cy="3268628"/>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6983076"/>
            <a:ext cx="20104100" cy="4326275"/>
          </a:xfrm>
        </p:spPr>
        <p:txBody>
          <a:bodyPr/>
          <a:lstStyle/>
          <a:p>
            <a:endParaRPr lang="es-ES"/>
          </a:p>
        </p:txBody>
      </p:sp>
      <p:pic>
        <p:nvPicPr>
          <p:cNvPr id="7" name="Imagen 3">
            <a:extLst>
              <a:ext uri="{FF2B5EF4-FFF2-40B4-BE49-F238E27FC236}">
                <a16:creationId xmlns:a16="http://schemas.microsoft.com/office/drawing/2014/main" id="{5E24D8CD-0303-4182-8267-112A2A5610ED}"/>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9"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
        <p:nvSpPr>
          <p:cNvPr id="8" name="Título 1">
            <a:extLst>
              <a:ext uri="{FF2B5EF4-FFF2-40B4-BE49-F238E27FC236}">
                <a16:creationId xmlns:a16="http://schemas.microsoft.com/office/drawing/2014/main" id="{4EAEA8E4-12F1-49F9-9511-C2ACC1FC0C37}"/>
              </a:ext>
            </a:extLst>
          </p:cNvPr>
          <p:cNvSpPr>
            <a:spLocks noGrp="1"/>
          </p:cNvSpPr>
          <p:nvPr>
            <p:ph type="title" hasCustomPrompt="1"/>
          </p:nvPr>
        </p:nvSpPr>
        <p:spPr>
          <a:xfrm>
            <a:off x="628255" y="416062"/>
            <a:ext cx="10956735" cy="699166"/>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Tree>
    <p:extLst>
      <p:ext uri="{BB962C8B-B14F-4D97-AF65-F5344CB8AC3E}">
        <p14:creationId xmlns:p14="http://schemas.microsoft.com/office/powerpoint/2010/main" val="398649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sp>
        <p:nvSpPr>
          <p:cNvPr id="8" name="Marcador de texto 15">
            <a:extLst>
              <a:ext uri="{FF2B5EF4-FFF2-40B4-BE49-F238E27FC236}">
                <a16:creationId xmlns:a16="http://schemas.microsoft.com/office/drawing/2014/main" id="{2663447C-D565-4A2B-A356-20119B48AC98}"/>
              </a:ext>
            </a:extLst>
          </p:cNvPr>
          <p:cNvSpPr>
            <a:spLocks noGrp="1"/>
          </p:cNvSpPr>
          <p:nvPr>
            <p:ph type="body" sz="quarter" idx="17" hasCustomPrompt="1"/>
          </p:nvPr>
        </p:nvSpPr>
        <p:spPr>
          <a:xfrm>
            <a:off x="628253" y="2163139"/>
            <a:ext cx="19149155" cy="3491537"/>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6115427"/>
            <a:ext cx="20104100" cy="5193922"/>
          </a:xfrm>
        </p:spPr>
        <p:txBody>
          <a:bodyPr>
            <a:normAutofit/>
          </a:bodyPr>
          <a:lstStyle>
            <a:lvl1pPr>
              <a:defRPr sz="1484">
                <a:solidFill>
                  <a:schemeClr val="tx1"/>
                </a:solidFill>
              </a:defRPr>
            </a:lvl1pPr>
          </a:lstStyle>
          <a:p>
            <a:endParaRPr lang="es-ES"/>
          </a:p>
        </p:txBody>
      </p:sp>
      <p:sp>
        <p:nvSpPr>
          <p:cNvPr id="2" name="Título 1"/>
          <p:cNvSpPr>
            <a:spLocks noGrp="1"/>
          </p:cNvSpPr>
          <p:nvPr>
            <p:ph type="title" hasCustomPrompt="1"/>
          </p:nvPr>
        </p:nvSpPr>
        <p:spPr>
          <a:xfrm>
            <a:off x="628255" y="416062"/>
            <a:ext cx="10956735" cy="699166"/>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
        <p:nvSpPr>
          <p:cNvPr id="6" name="Marcador de texto 13">
            <a:extLst>
              <a:ext uri="{FF2B5EF4-FFF2-40B4-BE49-F238E27FC236}">
                <a16:creationId xmlns:a16="http://schemas.microsoft.com/office/drawing/2014/main" id="{8F3AC077-4003-4855-98A4-99A34EA1B78A}"/>
              </a:ext>
            </a:extLst>
          </p:cNvPr>
          <p:cNvSpPr>
            <a:spLocks noGrp="1"/>
          </p:cNvSpPr>
          <p:nvPr>
            <p:ph type="body" sz="quarter" idx="13" hasCustomPrompt="1"/>
          </p:nvPr>
        </p:nvSpPr>
        <p:spPr>
          <a:xfrm>
            <a:off x="779312" y="5193924"/>
            <a:ext cx="4146471" cy="2441042"/>
          </a:xfrm>
          <a:solidFill>
            <a:srgbClr val="6785C1">
              <a:alpha val="89804"/>
            </a:srgbClr>
          </a:solidFill>
        </p:spPr>
        <p:txBody>
          <a:bodyPr>
            <a:noAutofit/>
          </a:bodyPr>
          <a:lstStyle>
            <a:lvl1pPr marL="0" indent="0">
              <a:buNone/>
              <a:defRPr sz="2968">
                <a:solidFill>
                  <a:schemeClr val="bg1"/>
                </a:solidFill>
                <a:latin typeface="Arial Black" panose="020B0A04020102020204" pitchFamily="34" charset="0"/>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7" name="Marcador de texto 13">
            <a:extLst>
              <a:ext uri="{FF2B5EF4-FFF2-40B4-BE49-F238E27FC236}">
                <a16:creationId xmlns:a16="http://schemas.microsoft.com/office/drawing/2014/main" id="{CD2F57A0-4775-4EA2-A651-FBD57B2B80C7}"/>
              </a:ext>
            </a:extLst>
          </p:cNvPr>
          <p:cNvSpPr>
            <a:spLocks noGrp="1"/>
          </p:cNvSpPr>
          <p:nvPr>
            <p:ph type="body" sz="quarter" idx="14" hasCustomPrompt="1"/>
          </p:nvPr>
        </p:nvSpPr>
        <p:spPr>
          <a:xfrm>
            <a:off x="5226467" y="5193924"/>
            <a:ext cx="4146471" cy="2441042"/>
          </a:xfrm>
          <a:solidFill>
            <a:srgbClr val="6785C1">
              <a:alpha val="89804"/>
            </a:srgbClr>
          </a:solidFill>
        </p:spPr>
        <p:txBody>
          <a:bodyPr vert="horz" lIns="91440" tIns="45720" rIns="91440" bIns="45720" rtlCol="0">
            <a:noAutofit/>
          </a:bodyPr>
          <a:lstStyle>
            <a:lvl1pPr>
              <a:defRPr lang="es-ES" sz="2968" dirty="0">
                <a:solidFill>
                  <a:schemeClr val="bg1"/>
                </a:solidFill>
                <a:latin typeface="Arial Black" panose="020B0A04020102020204" pitchFamily="34" charset="0"/>
              </a:defRPr>
            </a:lvl1pPr>
          </a:lstStyle>
          <a:p>
            <a:pPr marL="0" lvl="0" indent="0">
              <a:buNone/>
            </a:pPr>
            <a:r>
              <a:rPr lang="en-US" noProof="0"/>
              <a:t>Add text</a:t>
            </a:r>
          </a:p>
        </p:txBody>
      </p:sp>
      <p:pic>
        <p:nvPicPr>
          <p:cNvPr id="9" name="Imagen 3">
            <a:extLst>
              <a:ext uri="{FF2B5EF4-FFF2-40B4-BE49-F238E27FC236}">
                <a16:creationId xmlns:a16="http://schemas.microsoft.com/office/drawing/2014/main" id="{5E24D8CD-0303-4182-8267-112A2A5610ED}"/>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11"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Tree>
    <p:extLst>
      <p:ext uri="{BB962C8B-B14F-4D97-AF65-F5344CB8AC3E}">
        <p14:creationId xmlns:p14="http://schemas.microsoft.com/office/powerpoint/2010/main" val="3678023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6" name="Marcador de texto 15">
            <a:extLst>
              <a:ext uri="{FF2B5EF4-FFF2-40B4-BE49-F238E27FC236}">
                <a16:creationId xmlns:a16="http://schemas.microsoft.com/office/drawing/2014/main" id="{71D5AB6B-81C7-4BE2-9222-349DEED2B49A}"/>
              </a:ext>
            </a:extLst>
          </p:cNvPr>
          <p:cNvSpPr>
            <a:spLocks noGrp="1"/>
          </p:cNvSpPr>
          <p:nvPr>
            <p:ph type="body" sz="quarter" idx="10" hasCustomPrompt="1"/>
          </p:nvPr>
        </p:nvSpPr>
        <p:spPr>
          <a:xfrm>
            <a:off x="628252" y="2749734"/>
            <a:ext cx="19028217" cy="7293263"/>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pic>
        <p:nvPicPr>
          <p:cNvPr id="6" name="Imagen 3">
            <a:extLst>
              <a:ext uri="{FF2B5EF4-FFF2-40B4-BE49-F238E27FC236}">
                <a16:creationId xmlns:a16="http://schemas.microsoft.com/office/drawing/2014/main" id="{5E24D8CD-0303-4182-8267-112A2A5610ED}"/>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7"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
        <p:nvSpPr>
          <p:cNvPr id="8" name="Título 1">
            <a:extLst>
              <a:ext uri="{FF2B5EF4-FFF2-40B4-BE49-F238E27FC236}">
                <a16:creationId xmlns:a16="http://schemas.microsoft.com/office/drawing/2014/main" id="{536225EE-3775-4C7E-BA35-2F11F52BBEC2}"/>
              </a:ext>
            </a:extLst>
          </p:cNvPr>
          <p:cNvSpPr>
            <a:spLocks noGrp="1"/>
          </p:cNvSpPr>
          <p:nvPr>
            <p:ph type="title" hasCustomPrompt="1"/>
          </p:nvPr>
        </p:nvSpPr>
        <p:spPr>
          <a:xfrm>
            <a:off x="628255" y="635966"/>
            <a:ext cx="10956735" cy="699166"/>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Tree>
    <p:extLst>
      <p:ext uri="{BB962C8B-B14F-4D97-AF65-F5344CB8AC3E}">
        <p14:creationId xmlns:p14="http://schemas.microsoft.com/office/powerpoint/2010/main" val="427279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object 15">
            <a:extLst>
              <a:ext uri="{FF2B5EF4-FFF2-40B4-BE49-F238E27FC236}">
                <a16:creationId xmlns:a16="http://schemas.microsoft.com/office/drawing/2014/main" id="{21E56BDC-DA21-3C4E-8A90-32DB44986BF7}"/>
              </a:ext>
            </a:extLst>
          </p:cNvPr>
          <p:cNvSpPr/>
          <p:nvPr userDrawn="1"/>
        </p:nvSpPr>
        <p:spPr>
          <a:xfrm>
            <a:off x="17595850" y="7016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chemeClr val="accent1"/>
          </a:solidFill>
        </p:spPr>
        <p:txBody>
          <a:bodyPr wrap="square" lIns="0" tIns="0" rIns="0" bIns="0" rtlCol="0"/>
          <a:lstStyle/>
          <a:p>
            <a:endParaRPr/>
          </a:p>
        </p:txBody>
      </p:sp>
      <p:sp>
        <p:nvSpPr>
          <p:cNvPr id="6" name="Marcador de texto 4">
            <a:extLst>
              <a:ext uri="{FF2B5EF4-FFF2-40B4-BE49-F238E27FC236}">
                <a16:creationId xmlns:a16="http://schemas.microsoft.com/office/drawing/2014/main" id="{D236360B-20D7-DC4A-852E-31FF44E77E68}"/>
              </a:ext>
            </a:extLst>
          </p:cNvPr>
          <p:cNvSpPr>
            <a:spLocks noGrp="1"/>
          </p:cNvSpPr>
          <p:nvPr>
            <p:ph type="body" sz="quarter" idx="16" hasCustomPrompt="1"/>
          </p:nvPr>
        </p:nvSpPr>
        <p:spPr>
          <a:xfrm>
            <a:off x="831850" y="856697"/>
            <a:ext cx="6400800" cy="1423071"/>
          </a:xfrm>
          <a:prstGeom prst="rect">
            <a:avLst/>
          </a:prstGeom>
        </p:spPr>
        <p:txBody>
          <a:bodyPr/>
          <a:lstStyle>
            <a:lvl1pPr>
              <a:defRPr sz="5650"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titulo</a:t>
            </a:r>
          </a:p>
        </p:txBody>
      </p:sp>
      <p:sp>
        <p:nvSpPr>
          <p:cNvPr id="4" name="Marcador de posición de imagen 7">
            <a:extLst>
              <a:ext uri="{FF2B5EF4-FFF2-40B4-BE49-F238E27FC236}">
                <a16:creationId xmlns:a16="http://schemas.microsoft.com/office/drawing/2014/main" id="{1A1E00E7-9DAF-1B44-89DB-53BC22C00BF3}"/>
              </a:ext>
            </a:extLst>
          </p:cNvPr>
          <p:cNvSpPr>
            <a:spLocks noGrp="1"/>
          </p:cNvSpPr>
          <p:nvPr>
            <p:ph type="pic" sz="quarter" idx="18" hasCustomPrompt="1"/>
          </p:nvPr>
        </p:nvSpPr>
        <p:spPr>
          <a:xfrm>
            <a:off x="10386181" y="376435"/>
            <a:ext cx="2938463" cy="960523"/>
          </a:xfrm>
          <a:prstGeom prst="rect">
            <a:avLst/>
          </a:prstGeom>
        </p:spPr>
        <p:txBody>
          <a:bodyPr anchor="ctr"/>
          <a:lstStyle/>
          <a:p>
            <a:r>
              <a:rPr lang="es-ES"/>
              <a:t>Logo cliente</a:t>
            </a:r>
          </a:p>
        </p:txBody>
      </p:sp>
      <p:pic>
        <p:nvPicPr>
          <p:cNvPr id="2" name="Picture 1">
            <a:extLst>
              <a:ext uri="{FF2B5EF4-FFF2-40B4-BE49-F238E27FC236}">
                <a16:creationId xmlns:a16="http://schemas.microsoft.com/office/drawing/2014/main" id="{EFB85414-4258-CE3F-8442-9003090FF8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500315" y="1138055"/>
            <a:ext cx="2112169" cy="1056085"/>
          </a:xfrm>
          <a:prstGeom prst="rect">
            <a:avLst/>
          </a:prstGeom>
        </p:spPr>
      </p:pic>
    </p:spTree>
    <p:extLst>
      <p:ext uri="{BB962C8B-B14F-4D97-AF65-F5344CB8AC3E}">
        <p14:creationId xmlns:p14="http://schemas.microsoft.com/office/powerpoint/2010/main" val="1402557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19" name="Imagen 18" descr="Dibujo de un edificio&#10;&#10;Descripción generada automáticamente con confianza media">
            <a:extLst>
              <a:ext uri="{FF2B5EF4-FFF2-40B4-BE49-F238E27FC236}">
                <a16:creationId xmlns:a16="http://schemas.microsoft.com/office/drawing/2014/main" id="{5280B4C6-A551-46C3-8530-3447AF8A5992}"/>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403286" y="0"/>
            <a:ext cx="14326010" cy="11466837"/>
          </a:xfrm>
          <a:prstGeom prst="rect">
            <a:avLst/>
          </a:prstGeom>
        </p:spPr>
      </p:pic>
      <p:sp>
        <p:nvSpPr>
          <p:cNvPr id="8" name="Marcador de posición de imagen 4">
            <a:extLst>
              <a:ext uri="{FF2B5EF4-FFF2-40B4-BE49-F238E27FC236}">
                <a16:creationId xmlns:a16="http://schemas.microsoft.com/office/drawing/2014/main" id="{48B3F2D3-3775-4569-B756-41407686E7B7}"/>
              </a:ext>
            </a:extLst>
          </p:cNvPr>
          <p:cNvSpPr>
            <a:spLocks noGrp="1"/>
          </p:cNvSpPr>
          <p:nvPr>
            <p:ph type="pic" sz="quarter" idx="10"/>
          </p:nvPr>
        </p:nvSpPr>
        <p:spPr>
          <a:xfrm>
            <a:off x="0" y="6570192"/>
            <a:ext cx="20104100" cy="4739157"/>
          </a:xfrm>
        </p:spPr>
        <p:txBody>
          <a:bodyPr/>
          <a:lstStyle>
            <a:lvl1pPr marL="0" indent="0">
              <a:buFontTx/>
              <a:buNone/>
              <a:defRPr/>
            </a:lvl1pPr>
          </a:lstStyle>
          <a:p>
            <a:endParaRPr lang="en-US" noProof="0"/>
          </a:p>
        </p:txBody>
      </p:sp>
      <p:cxnSp>
        <p:nvCxnSpPr>
          <p:cNvPr id="11" name="Conector recto 10">
            <a:extLst>
              <a:ext uri="{FF2B5EF4-FFF2-40B4-BE49-F238E27FC236}">
                <a16:creationId xmlns:a16="http://schemas.microsoft.com/office/drawing/2014/main" id="{6BAF5D76-C2BC-479B-8834-3C1DBDCD6C15}"/>
              </a:ext>
            </a:extLst>
          </p:cNvPr>
          <p:cNvCxnSpPr>
            <a:cxnSpLocks/>
          </p:cNvCxnSpPr>
          <p:nvPr userDrawn="1"/>
        </p:nvCxnSpPr>
        <p:spPr>
          <a:xfrm>
            <a:off x="6871145" y="3036771"/>
            <a:ext cx="0" cy="224616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2B6E322-11F2-4D9E-A605-50D880B969D0}"/>
              </a:ext>
            </a:extLst>
          </p:cNvPr>
          <p:cNvCxnSpPr>
            <a:cxnSpLocks/>
          </p:cNvCxnSpPr>
          <p:nvPr userDrawn="1"/>
        </p:nvCxnSpPr>
        <p:spPr>
          <a:xfrm>
            <a:off x="13437137" y="3036771"/>
            <a:ext cx="0" cy="224616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CC3DA993-3213-4980-9FF6-565B7CB525F9}"/>
              </a:ext>
            </a:extLst>
          </p:cNvPr>
          <p:cNvSpPr>
            <a:spLocks noGrp="1"/>
          </p:cNvSpPr>
          <p:nvPr>
            <p:ph type="body" sz="quarter" idx="18" hasCustomPrompt="1"/>
          </p:nvPr>
        </p:nvSpPr>
        <p:spPr>
          <a:xfrm>
            <a:off x="7179288" y="2549092"/>
            <a:ext cx="5984109" cy="3572320"/>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15" name="Marcador de texto 15">
            <a:extLst>
              <a:ext uri="{FF2B5EF4-FFF2-40B4-BE49-F238E27FC236}">
                <a16:creationId xmlns:a16="http://schemas.microsoft.com/office/drawing/2014/main" id="{F40C66D9-CCF9-470E-82DC-961E3CED40FD}"/>
              </a:ext>
            </a:extLst>
          </p:cNvPr>
          <p:cNvSpPr>
            <a:spLocks noGrp="1"/>
          </p:cNvSpPr>
          <p:nvPr>
            <p:ph type="body" sz="quarter" idx="19" hasCustomPrompt="1"/>
          </p:nvPr>
        </p:nvSpPr>
        <p:spPr>
          <a:xfrm>
            <a:off x="13723218" y="2549092"/>
            <a:ext cx="5984109" cy="3572320"/>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16" name="Marcador de texto 15">
            <a:extLst>
              <a:ext uri="{FF2B5EF4-FFF2-40B4-BE49-F238E27FC236}">
                <a16:creationId xmlns:a16="http://schemas.microsoft.com/office/drawing/2014/main" id="{2E74BD95-056F-4DB3-ABDE-543F9752A25F}"/>
              </a:ext>
            </a:extLst>
          </p:cNvPr>
          <p:cNvSpPr>
            <a:spLocks noGrp="1"/>
          </p:cNvSpPr>
          <p:nvPr>
            <p:ph type="body" sz="quarter" idx="20" hasCustomPrompt="1"/>
          </p:nvPr>
        </p:nvSpPr>
        <p:spPr>
          <a:xfrm>
            <a:off x="654810" y="2534317"/>
            <a:ext cx="5984109" cy="3572320"/>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pic>
        <p:nvPicPr>
          <p:cNvPr id="18" name="Imagen 3">
            <a:extLst>
              <a:ext uri="{FF2B5EF4-FFF2-40B4-BE49-F238E27FC236}">
                <a16:creationId xmlns:a16="http://schemas.microsoft.com/office/drawing/2014/main" id="{5E24D8CD-0303-4182-8267-112A2A5610ED}"/>
              </a:ext>
            </a:extLst>
          </p:cNvPr>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20"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
        <p:nvSpPr>
          <p:cNvPr id="21" name="Título 1">
            <a:extLst>
              <a:ext uri="{FF2B5EF4-FFF2-40B4-BE49-F238E27FC236}">
                <a16:creationId xmlns:a16="http://schemas.microsoft.com/office/drawing/2014/main" id="{A89553A6-B70B-4F8B-8EF8-7B54D986FAA7}"/>
              </a:ext>
            </a:extLst>
          </p:cNvPr>
          <p:cNvSpPr>
            <a:spLocks noGrp="1"/>
          </p:cNvSpPr>
          <p:nvPr>
            <p:ph type="title" hasCustomPrompt="1"/>
          </p:nvPr>
        </p:nvSpPr>
        <p:spPr>
          <a:xfrm>
            <a:off x="628255" y="635966"/>
            <a:ext cx="10956735" cy="699166"/>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Tree>
    <p:extLst>
      <p:ext uri="{BB962C8B-B14F-4D97-AF65-F5344CB8AC3E}">
        <p14:creationId xmlns:p14="http://schemas.microsoft.com/office/powerpoint/2010/main" val="1893735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id="{D8228072-6DE1-4D9F-BAC0-092672D07177}"/>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403286" y="0"/>
            <a:ext cx="14326010" cy="11466837"/>
          </a:xfrm>
          <a:prstGeom prst="rect">
            <a:avLst/>
          </a:prstGeom>
        </p:spPr>
      </p:pic>
      <p:cxnSp>
        <p:nvCxnSpPr>
          <p:cNvPr id="11" name="Conector recto 10">
            <a:extLst>
              <a:ext uri="{FF2B5EF4-FFF2-40B4-BE49-F238E27FC236}">
                <a16:creationId xmlns:a16="http://schemas.microsoft.com/office/drawing/2014/main" id="{6BAF5D76-C2BC-479B-8834-3C1DBDCD6C15}"/>
              </a:ext>
            </a:extLst>
          </p:cNvPr>
          <p:cNvCxnSpPr>
            <a:cxnSpLocks/>
          </p:cNvCxnSpPr>
          <p:nvPr userDrawn="1"/>
        </p:nvCxnSpPr>
        <p:spPr>
          <a:xfrm>
            <a:off x="6871145" y="2827338"/>
            <a:ext cx="0" cy="7045530"/>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2B6E322-11F2-4D9E-A605-50D880B969D0}"/>
              </a:ext>
            </a:extLst>
          </p:cNvPr>
          <p:cNvCxnSpPr>
            <a:cxnSpLocks/>
          </p:cNvCxnSpPr>
          <p:nvPr userDrawn="1"/>
        </p:nvCxnSpPr>
        <p:spPr>
          <a:xfrm>
            <a:off x="13437137" y="2827338"/>
            <a:ext cx="0" cy="7045530"/>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sp>
        <p:nvSpPr>
          <p:cNvPr id="13" name="Marcador de texto 2">
            <a:extLst>
              <a:ext uri="{FF2B5EF4-FFF2-40B4-BE49-F238E27FC236}">
                <a16:creationId xmlns:a16="http://schemas.microsoft.com/office/drawing/2014/main" id="{758E48B6-0140-4E91-96A0-5F7817F66A28}"/>
              </a:ext>
            </a:extLst>
          </p:cNvPr>
          <p:cNvSpPr>
            <a:spLocks noGrp="1" noChangeArrowheads="1"/>
          </p:cNvSpPr>
          <p:nvPr>
            <p:ph idx="14" hasCustomPrompt="1"/>
          </p:nvPr>
        </p:nvSpPr>
        <p:spPr bwMode="auto">
          <a:xfrm>
            <a:off x="13695920" y="6509980"/>
            <a:ext cx="5959428" cy="357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2968" kern="1200" dirty="0" smtClean="0">
                <a:solidFill>
                  <a:srgbClr val="505050"/>
                </a:solidFill>
                <a:latin typeface="+mn-lt"/>
                <a:ea typeface="+mn-ea"/>
                <a:cs typeface="+mn-cs"/>
              </a:defRPr>
            </a:lvl1pPr>
            <a:lvl2pPr marL="753923" indent="0">
              <a:buFontTx/>
              <a:buNone/>
              <a:defRPr lang="es-ES" altLang="es-ES" sz="2638" kern="1200" dirty="0" smtClean="0">
                <a:solidFill>
                  <a:srgbClr val="505050"/>
                </a:solidFill>
                <a:latin typeface="+mn-lt"/>
                <a:ea typeface="+mn-ea"/>
                <a:cs typeface="+mn-cs"/>
              </a:defRPr>
            </a:lvl2pPr>
            <a:lvl3pPr marL="1507846" indent="0">
              <a:buFontTx/>
              <a:buNone/>
              <a:defRPr lang="es-ES" altLang="es-ES" sz="2638" kern="1200" dirty="0" smtClean="0">
                <a:solidFill>
                  <a:srgbClr val="505050"/>
                </a:solidFill>
                <a:latin typeface="+mn-lt"/>
                <a:ea typeface="+mn-ea"/>
                <a:cs typeface="+mn-cs"/>
              </a:defRPr>
            </a:lvl3pPr>
            <a:lvl4pPr marL="2261768" indent="0">
              <a:buFontTx/>
              <a:buNone/>
              <a:defRPr lang="es-ES" altLang="es-ES" sz="2638" kern="1200" dirty="0" smtClean="0">
                <a:solidFill>
                  <a:srgbClr val="505050"/>
                </a:solidFill>
                <a:latin typeface="+mn-lt"/>
                <a:ea typeface="+mn-ea"/>
                <a:cs typeface="+mn-cs"/>
              </a:defRPr>
            </a:lvl4pPr>
            <a:lvl5pPr marL="3015691" indent="0">
              <a:buFontTx/>
              <a:buNone/>
              <a:defRPr lang="es-ES" altLang="es-ES" sz="2638" kern="1200" dirty="0" smtClean="0">
                <a:solidFill>
                  <a:srgbClr val="505050"/>
                </a:solidFill>
                <a:latin typeface="+mn-lt"/>
                <a:ea typeface="+mn-ea"/>
                <a:cs typeface="+mn-cs"/>
              </a:defRPr>
            </a:lvl5pPr>
          </a:lstStyle>
          <a:p>
            <a:pPr lvl="0"/>
            <a:r>
              <a:rPr lang="en-US" altLang="es-ES" noProof="0"/>
              <a:t>Add element</a:t>
            </a:r>
          </a:p>
        </p:txBody>
      </p:sp>
      <p:sp>
        <p:nvSpPr>
          <p:cNvPr id="15" name="Marcador de texto 2">
            <a:extLst>
              <a:ext uri="{FF2B5EF4-FFF2-40B4-BE49-F238E27FC236}">
                <a16:creationId xmlns:a16="http://schemas.microsoft.com/office/drawing/2014/main" id="{2964890B-B619-476B-9E8E-3499E289DF7B}"/>
              </a:ext>
            </a:extLst>
          </p:cNvPr>
          <p:cNvSpPr>
            <a:spLocks noGrp="1" noChangeArrowheads="1"/>
          </p:cNvSpPr>
          <p:nvPr>
            <p:ph idx="15" hasCustomPrompt="1"/>
          </p:nvPr>
        </p:nvSpPr>
        <p:spPr bwMode="auto">
          <a:xfrm>
            <a:off x="628251" y="6509980"/>
            <a:ext cx="5959428" cy="357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2968" kern="1200" dirty="0" smtClean="0">
                <a:solidFill>
                  <a:srgbClr val="505050"/>
                </a:solidFill>
                <a:latin typeface="+mn-lt"/>
                <a:ea typeface="+mn-ea"/>
                <a:cs typeface="+mn-cs"/>
              </a:defRPr>
            </a:lvl1pPr>
            <a:lvl2pPr marL="753923" indent="0">
              <a:buFontTx/>
              <a:buNone/>
              <a:defRPr lang="es-ES" altLang="es-ES" sz="2638" kern="1200" dirty="0" smtClean="0">
                <a:solidFill>
                  <a:srgbClr val="505050"/>
                </a:solidFill>
                <a:latin typeface="+mn-lt"/>
                <a:ea typeface="+mn-ea"/>
                <a:cs typeface="+mn-cs"/>
              </a:defRPr>
            </a:lvl2pPr>
            <a:lvl3pPr marL="1507846" indent="0">
              <a:buFontTx/>
              <a:buNone/>
              <a:defRPr lang="es-ES" altLang="es-ES" sz="2638" kern="1200" dirty="0" smtClean="0">
                <a:solidFill>
                  <a:srgbClr val="505050"/>
                </a:solidFill>
                <a:latin typeface="+mn-lt"/>
                <a:ea typeface="+mn-ea"/>
                <a:cs typeface="+mn-cs"/>
              </a:defRPr>
            </a:lvl3pPr>
            <a:lvl4pPr marL="2261768" indent="0">
              <a:buFontTx/>
              <a:buNone/>
              <a:defRPr lang="es-ES" altLang="es-ES" sz="2638" kern="1200" dirty="0" smtClean="0">
                <a:solidFill>
                  <a:srgbClr val="505050"/>
                </a:solidFill>
                <a:latin typeface="+mn-lt"/>
                <a:ea typeface="+mn-ea"/>
                <a:cs typeface="+mn-cs"/>
              </a:defRPr>
            </a:lvl4pPr>
            <a:lvl5pPr marL="3015691" indent="0">
              <a:buFontTx/>
              <a:buNone/>
              <a:defRPr lang="es-ES" altLang="es-ES" sz="2638" kern="1200" dirty="0" smtClean="0">
                <a:solidFill>
                  <a:srgbClr val="505050"/>
                </a:solidFill>
                <a:latin typeface="+mn-lt"/>
                <a:ea typeface="+mn-ea"/>
                <a:cs typeface="+mn-cs"/>
              </a:defRPr>
            </a:lvl5pPr>
          </a:lstStyle>
          <a:p>
            <a:pPr lvl="0"/>
            <a:r>
              <a:rPr lang="en-US" noProof="0"/>
              <a:t>Add element</a:t>
            </a:r>
          </a:p>
        </p:txBody>
      </p:sp>
      <p:sp>
        <p:nvSpPr>
          <p:cNvPr id="16" name="Marcador de texto 2">
            <a:extLst>
              <a:ext uri="{FF2B5EF4-FFF2-40B4-BE49-F238E27FC236}">
                <a16:creationId xmlns:a16="http://schemas.microsoft.com/office/drawing/2014/main" id="{DF555FD4-1B27-4827-8641-4333A2E0E07E}"/>
              </a:ext>
            </a:extLst>
          </p:cNvPr>
          <p:cNvSpPr>
            <a:spLocks noGrp="1" noChangeArrowheads="1"/>
          </p:cNvSpPr>
          <p:nvPr>
            <p:ph idx="16" hasCustomPrompt="1"/>
          </p:nvPr>
        </p:nvSpPr>
        <p:spPr bwMode="auto">
          <a:xfrm>
            <a:off x="7149745" y="6509980"/>
            <a:ext cx="5959428" cy="357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2968" kern="1200" dirty="0" smtClean="0">
                <a:solidFill>
                  <a:srgbClr val="505050"/>
                </a:solidFill>
                <a:latin typeface="+mn-lt"/>
                <a:ea typeface="+mn-ea"/>
                <a:cs typeface="+mn-cs"/>
              </a:defRPr>
            </a:lvl1pPr>
            <a:lvl2pPr marL="753923" indent="0">
              <a:buFontTx/>
              <a:buNone/>
              <a:defRPr lang="es-ES" altLang="es-ES" sz="2638" kern="1200" dirty="0" smtClean="0">
                <a:solidFill>
                  <a:srgbClr val="505050"/>
                </a:solidFill>
                <a:latin typeface="+mn-lt"/>
                <a:ea typeface="+mn-ea"/>
                <a:cs typeface="+mn-cs"/>
              </a:defRPr>
            </a:lvl2pPr>
            <a:lvl3pPr marL="1507846" indent="0">
              <a:buFontTx/>
              <a:buNone/>
              <a:defRPr lang="es-ES" altLang="es-ES" sz="2638" kern="1200" dirty="0" smtClean="0">
                <a:solidFill>
                  <a:srgbClr val="505050"/>
                </a:solidFill>
                <a:latin typeface="+mn-lt"/>
                <a:ea typeface="+mn-ea"/>
                <a:cs typeface="+mn-cs"/>
              </a:defRPr>
            </a:lvl3pPr>
            <a:lvl4pPr marL="2261768" indent="0">
              <a:buFontTx/>
              <a:buNone/>
              <a:defRPr lang="es-ES" altLang="es-ES" sz="2638" kern="1200" dirty="0" smtClean="0">
                <a:solidFill>
                  <a:srgbClr val="505050"/>
                </a:solidFill>
                <a:latin typeface="+mn-lt"/>
                <a:ea typeface="+mn-ea"/>
                <a:cs typeface="+mn-cs"/>
              </a:defRPr>
            </a:lvl4pPr>
            <a:lvl5pPr marL="3015691" indent="0">
              <a:buFontTx/>
              <a:buNone/>
              <a:defRPr lang="es-ES" altLang="es-ES" sz="2638" kern="1200" dirty="0" smtClean="0">
                <a:solidFill>
                  <a:srgbClr val="505050"/>
                </a:solidFill>
                <a:latin typeface="+mn-lt"/>
                <a:ea typeface="+mn-ea"/>
                <a:cs typeface="+mn-cs"/>
              </a:defRPr>
            </a:lvl5pPr>
          </a:lstStyle>
          <a:p>
            <a:pPr lvl="0"/>
            <a:r>
              <a:rPr lang="en-US" altLang="es-ES" noProof="0"/>
              <a:t>Add element</a:t>
            </a:r>
          </a:p>
        </p:txBody>
      </p:sp>
      <p:sp>
        <p:nvSpPr>
          <p:cNvPr id="17" name="Marcador de texto 15">
            <a:extLst>
              <a:ext uri="{FF2B5EF4-FFF2-40B4-BE49-F238E27FC236}">
                <a16:creationId xmlns:a16="http://schemas.microsoft.com/office/drawing/2014/main" id="{C694AD83-8AEF-4EAD-BABA-8A412A17D94F}"/>
              </a:ext>
            </a:extLst>
          </p:cNvPr>
          <p:cNvSpPr>
            <a:spLocks noGrp="1"/>
          </p:cNvSpPr>
          <p:nvPr>
            <p:ph type="body" sz="quarter" idx="17" hasCustomPrompt="1"/>
          </p:nvPr>
        </p:nvSpPr>
        <p:spPr>
          <a:xfrm>
            <a:off x="654810" y="2549092"/>
            <a:ext cx="5984109" cy="3572320"/>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marL="0" marR="0" lvl="0" indent="0" algn="l" defTabSz="1507846" rtl="0" eaLnBrk="1" fontAlgn="auto" latinLnBrk="0" hangingPunct="1">
              <a:lnSpc>
                <a:spcPct val="90000"/>
              </a:lnSpc>
              <a:spcBef>
                <a:spcPts val="1649"/>
              </a:spcBef>
              <a:spcAft>
                <a:spcPts val="0"/>
              </a:spcAft>
              <a:buClrTx/>
              <a:buSzTx/>
              <a:buFontTx/>
              <a:buNone/>
              <a:tabLst/>
              <a:defRPr/>
            </a:pPr>
            <a:r>
              <a:rPr lang="en-US" noProof="0"/>
              <a:t>Add text</a:t>
            </a:r>
          </a:p>
          <a:p>
            <a:pPr lvl="0"/>
            <a:endParaRPr lang="en-US" noProof="0"/>
          </a:p>
        </p:txBody>
      </p:sp>
      <p:sp>
        <p:nvSpPr>
          <p:cNvPr id="18" name="Marcador de texto 15">
            <a:extLst>
              <a:ext uri="{FF2B5EF4-FFF2-40B4-BE49-F238E27FC236}">
                <a16:creationId xmlns:a16="http://schemas.microsoft.com/office/drawing/2014/main" id="{E22E6DA1-2B1B-4C29-98C1-BA80EEDB6524}"/>
              </a:ext>
            </a:extLst>
          </p:cNvPr>
          <p:cNvSpPr>
            <a:spLocks noGrp="1"/>
          </p:cNvSpPr>
          <p:nvPr>
            <p:ph type="body" sz="quarter" idx="18" hasCustomPrompt="1"/>
          </p:nvPr>
        </p:nvSpPr>
        <p:spPr>
          <a:xfrm>
            <a:off x="7137404" y="2549092"/>
            <a:ext cx="5984109" cy="3572320"/>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19" name="Marcador de texto 15">
            <a:extLst>
              <a:ext uri="{FF2B5EF4-FFF2-40B4-BE49-F238E27FC236}">
                <a16:creationId xmlns:a16="http://schemas.microsoft.com/office/drawing/2014/main" id="{CB345580-03C8-4273-A7E1-60FADF6C9EF0}"/>
              </a:ext>
            </a:extLst>
          </p:cNvPr>
          <p:cNvSpPr>
            <a:spLocks noGrp="1"/>
          </p:cNvSpPr>
          <p:nvPr>
            <p:ph type="body" sz="quarter" idx="19" hasCustomPrompt="1"/>
          </p:nvPr>
        </p:nvSpPr>
        <p:spPr>
          <a:xfrm>
            <a:off x="13683579" y="2549092"/>
            <a:ext cx="5984109" cy="3572320"/>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pic>
        <p:nvPicPr>
          <p:cNvPr id="20" name="Imagen 3">
            <a:extLst>
              <a:ext uri="{FF2B5EF4-FFF2-40B4-BE49-F238E27FC236}">
                <a16:creationId xmlns:a16="http://schemas.microsoft.com/office/drawing/2014/main" id="{5E24D8CD-0303-4182-8267-112A2A5610ED}"/>
              </a:ext>
            </a:extLst>
          </p:cNvPr>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22"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
        <p:nvSpPr>
          <p:cNvPr id="24" name="Título 1">
            <a:extLst>
              <a:ext uri="{FF2B5EF4-FFF2-40B4-BE49-F238E27FC236}">
                <a16:creationId xmlns:a16="http://schemas.microsoft.com/office/drawing/2014/main" id="{2F00C9EF-638B-4D56-A981-CB0A9BBCA6D7}"/>
              </a:ext>
            </a:extLst>
          </p:cNvPr>
          <p:cNvSpPr>
            <a:spLocks noGrp="1"/>
          </p:cNvSpPr>
          <p:nvPr>
            <p:ph type="title" hasCustomPrompt="1"/>
          </p:nvPr>
        </p:nvSpPr>
        <p:spPr>
          <a:xfrm>
            <a:off x="628255" y="635966"/>
            <a:ext cx="10956735" cy="699166"/>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Tree>
    <p:extLst>
      <p:ext uri="{BB962C8B-B14F-4D97-AF65-F5344CB8AC3E}">
        <p14:creationId xmlns:p14="http://schemas.microsoft.com/office/powerpoint/2010/main" val="2541842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sp>
        <p:nvSpPr>
          <p:cNvPr id="11" name="Marcador de texto 15">
            <a:extLst>
              <a:ext uri="{FF2B5EF4-FFF2-40B4-BE49-F238E27FC236}">
                <a16:creationId xmlns:a16="http://schemas.microsoft.com/office/drawing/2014/main" id="{BE235471-5C1A-49D6-87DE-93E3D43C6977}"/>
              </a:ext>
            </a:extLst>
          </p:cNvPr>
          <p:cNvSpPr>
            <a:spLocks noGrp="1"/>
          </p:cNvSpPr>
          <p:nvPr>
            <p:ph type="body" sz="quarter" idx="18" hasCustomPrompt="1"/>
          </p:nvPr>
        </p:nvSpPr>
        <p:spPr>
          <a:xfrm>
            <a:off x="14853508" y="2080712"/>
            <a:ext cx="4747991" cy="6413867"/>
          </a:xfrm>
        </p:spPr>
        <p:txBody>
          <a:bodyPr>
            <a:normAutofit/>
          </a:bodyPr>
          <a:lstStyle>
            <a:lvl1pPr marL="0" indent="0">
              <a:buFontTx/>
              <a:buNone/>
              <a:defRPr lang="es-ES" altLang="es-ES" sz="329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8059401" y="1"/>
            <a:ext cx="5888005" cy="11309348"/>
          </a:xfrm>
        </p:spPr>
        <p:txBody>
          <a:bodyPr/>
          <a:lstStyle/>
          <a:p>
            <a:endParaRPr lang="en-US" noProof="0"/>
          </a:p>
        </p:txBody>
      </p:sp>
      <p:sp>
        <p:nvSpPr>
          <p:cNvPr id="9" name="Marcador de texto 15">
            <a:extLst>
              <a:ext uri="{FF2B5EF4-FFF2-40B4-BE49-F238E27FC236}">
                <a16:creationId xmlns:a16="http://schemas.microsoft.com/office/drawing/2014/main" id="{DF05A1D4-48FC-44F8-9E96-5BC55D2C3573}"/>
              </a:ext>
            </a:extLst>
          </p:cNvPr>
          <p:cNvSpPr>
            <a:spLocks noGrp="1"/>
          </p:cNvSpPr>
          <p:nvPr>
            <p:ph type="body" sz="quarter" idx="17" hasCustomPrompt="1"/>
          </p:nvPr>
        </p:nvSpPr>
        <p:spPr>
          <a:xfrm>
            <a:off x="628254" y="3246203"/>
            <a:ext cx="7099262" cy="7332006"/>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pic>
        <p:nvPicPr>
          <p:cNvPr id="7" name="Imagen 3">
            <a:extLst>
              <a:ext uri="{FF2B5EF4-FFF2-40B4-BE49-F238E27FC236}">
                <a16:creationId xmlns:a16="http://schemas.microsoft.com/office/drawing/2014/main" id="{5E24D8CD-0303-4182-8267-112A2A5610ED}"/>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8"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
        <p:nvSpPr>
          <p:cNvPr id="12" name="Título 1">
            <a:extLst>
              <a:ext uri="{FF2B5EF4-FFF2-40B4-BE49-F238E27FC236}">
                <a16:creationId xmlns:a16="http://schemas.microsoft.com/office/drawing/2014/main" id="{D7666E26-486B-4B83-BB3C-7044C6711525}"/>
              </a:ext>
            </a:extLst>
          </p:cNvPr>
          <p:cNvSpPr>
            <a:spLocks noGrp="1"/>
          </p:cNvSpPr>
          <p:nvPr>
            <p:ph type="title" hasCustomPrompt="1"/>
          </p:nvPr>
        </p:nvSpPr>
        <p:spPr>
          <a:xfrm>
            <a:off x="628255" y="635966"/>
            <a:ext cx="10956735" cy="699166"/>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Tree>
    <p:extLst>
      <p:ext uri="{BB962C8B-B14F-4D97-AF65-F5344CB8AC3E}">
        <p14:creationId xmlns:p14="http://schemas.microsoft.com/office/powerpoint/2010/main" val="4893168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20104100" cy="11309350"/>
          </a:xfrm>
        </p:spPr>
        <p:txBody>
          <a:bodyPr/>
          <a:lstStyle/>
          <a:p>
            <a:endParaRPr lang="en-US" noProof="0"/>
          </a:p>
        </p:txBody>
      </p:sp>
      <p:sp>
        <p:nvSpPr>
          <p:cNvPr id="2" name="Título 1"/>
          <p:cNvSpPr>
            <a:spLocks noGrp="1"/>
          </p:cNvSpPr>
          <p:nvPr>
            <p:ph type="title" hasCustomPrompt="1"/>
          </p:nvPr>
        </p:nvSpPr>
        <p:spPr>
          <a:xfrm>
            <a:off x="1" y="1517637"/>
            <a:ext cx="8759644" cy="2185952"/>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hasCustomPrompt="1"/>
          </p:nvPr>
        </p:nvSpPr>
        <p:spPr>
          <a:xfrm>
            <a:off x="1" y="4075129"/>
            <a:ext cx="9334046" cy="1112813"/>
          </a:xfrm>
          <a:solidFill>
            <a:srgbClr val="6785C1">
              <a:alpha val="89804"/>
            </a:srgbClr>
          </a:solidFill>
        </p:spPr>
        <p:txBody>
          <a:bodyPr>
            <a:noAutofit/>
          </a:bodyPr>
          <a:lstStyle>
            <a:lvl1pPr marL="0" indent="0">
              <a:buNone/>
              <a:defRPr sz="263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7" name="Marcador de texto 13">
            <a:extLst>
              <a:ext uri="{FF2B5EF4-FFF2-40B4-BE49-F238E27FC236}">
                <a16:creationId xmlns:a16="http://schemas.microsoft.com/office/drawing/2014/main" id="{A82EFD79-91F1-4319-8D39-7EBB6BEC7C19}"/>
              </a:ext>
            </a:extLst>
          </p:cNvPr>
          <p:cNvSpPr>
            <a:spLocks noGrp="1"/>
          </p:cNvSpPr>
          <p:nvPr>
            <p:ph type="body" sz="quarter" idx="14" hasCustomPrompt="1"/>
          </p:nvPr>
        </p:nvSpPr>
        <p:spPr>
          <a:xfrm>
            <a:off x="1" y="5457295"/>
            <a:ext cx="9334046" cy="1112813"/>
          </a:xfrm>
          <a:solidFill>
            <a:srgbClr val="6785C1">
              <a:alpha val="89804"/>
            </a:srgbClr>
          </a:solidFill>
        </p:spPr>
        <p:txBody>
          <a:bodyPr>
            <a:noAutofit/>
          </a:bodyPr>
          <a:lstStyle>
            <a:lvl1pPr marL="0" indent="0">
              <a:buNone/>
              <a:defRPr sz="263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hasCustomPrompt="1"/>
          </p:nvPr>
        </p:nvSpPr>
        <p:spPr>
          <a:xfrm>
            <a:off x="1" y="6773523"/>
            <a:ext cx="9334046" cy="1112813"/>
          </a:xfrm>
          <a:solidFill>
            <a:srgbClr val="6785C1">
              <a:alpha val="89804"/>
            </a:srgbClr>
          </a:solidFill>
        </p:spPr>
        <p:txBody>
          <a:bodyPr>
            <a:noAutofit/>
          </a:bodyPr>
          <a:lstStyle>
            <a:lvl1pPr marL="0" indent="0">
              <a:buNone/>
              <a:defRPr sz="263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9" name="Marcador de texto 13">
            <a:extLst>
              <a:ext uri="{FF2B5EF4-FFF2-40B4-BE49-F238E27FC236}">
                <a16:creationId xmlns:a16="http://schemas.microsoft.com/office/drawing/2014/main" id="{6A502C22-7ACD-495C-B0B5-F27DDAAB3D10}"/>
              </a:ext>
            </a:extLst>
          </p:cNvPr>
          <p:cNvSpPr>
            <a:spLocks noGrp="1"/>
          </p:cNvSpPr>
          <p:nvPr>
            <p:ph type="body" sz="quarter" idx="16" hasCustomPrompt="1"/>
          </p:nvPr>
        </p:nvSpPr>
        <p:spPr>
          <a:xfrm>
            <a:off x="1" y="8125655"/>
            <a:ext cx="9334046" cy="1112813"/>
          </a:xfrm>
          <a:solidFill>
            <a:srgbClr val="6785C1">
              <a:alpha val="89804"/>
            </a:srgbClr>
          </a:solidFill>
        </p:spPr>
        <p:txBody>
          <a:bodyPr>
            <a:noAutofit/>
          </a:bodyPr>
          <a:lstStyle>
            <a:lvl1pPr marL="0" indent="0">
              <a:buNone/>
              <a:defRPr sz="263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pic>
        <p:nvPicPr>
          <p:cNvPr id="11" name="Imagen 10" descr="Imagen que contiene dibujo, señal&#10;&#10;Descripción generada automáticamente">
            <a:extLst>
              <a:ext uri="{FF2B5EF4-FFF2-40B4-BE49-F238E27FC236}">
                <a16:creationId xmlns:a16="http://schemas.microsoft.com/office/drawing/2014/main" id="{F441500E-BA93-4FD4-B781-441E47244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5792" y="10099738"/>
            <a:ext cx="3684241" cy="546487"/>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id="{66AB9385-0E77-4038-9744-E35B385DF8D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7331761" y="188247"/>
            <a:ext cx="2108272" cy="1226618"/>
          </a:xfrm>
          <a:prstGeom prst="rect">
            <a:avLst/>
          </a:prstGeom>
        </p:spPr>
      </p:pic>
      <p:pic>
        <p:nvPicPr>
          <p:cNvPr id="10" name="Imagen 3">
            <a:extLst>
              <a:ext uri="{FF2B5EF4-FFF2-40B4-BE49-F238E27FC236}">
                <a16:creationId xmlns:a16="http://schemas.microsoft.com/office/drawing/2014/main" id="{5E24D8CD-0303-4182-8267-112A2A5610ED}"/>
              </a:ext>
            </a:extLst>
          </p:cNvPr>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13"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Tree>
    <p:extLst>
      <p:ext uri="{BB962C8B-B14F-4D97-AF65-F5344CB8AC3E}">
        <p14:creationId xmlns:p14="http://schemas.microsoft.com/office/powerpoint/2010/main" val="3274796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2263501" y="2296727"/>
            <a:ext cx="6889242" cy="2859499"/>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hasCustomPrompt="1"/>
          </p:nvPr>
        </p:nvSpPr>
        <p:spPr>
          <a:xfrm>
            <a:off x="0" y="1"/>
            <a:ext cx="11434207" cy="11309348"/>
          </a:xfrm>
        </p:spPr>
        <p:txBody>
          <a:bodyPr/>
          <a:lstStyle>
            <a:lvl1pPr marL="0" indent="0">
              <a:buNone/>
              <a:defRPr/>
            </a:lvl1pPr>
          </a:lstStyle>
          <a:p>
            <a:r>
              <a:rPr lang="en-US" noProof="0"/>
              <a:t>Add Image</a:t>
            </a:r>
          </a:p>
        </p:txBody>
      </p:sp>
      <p:sp>
        <p:nvSpPr>
          <p:cNvPr id="6" name="Marcador de texto 15">
            <a:extLst>
              <a:ext uri="{FF2B5EF4-FFF2-40B4-BE49-F238E27FC236}">
                <a16:creationId xmlns:a16="http://schemas.microsoft.com/office/drawing/2014/main" id="{8631366F-A402-4238-9843-950F4FAAE77C}"/>
              </a:ext>
            </a:extLst>
          </p:cNvPr>
          <p:cNvSpPr>
            <a:spLocks noGrp="1"/>
          </p:cNvSpPr>
          <p:nvPr>
            <p:ph type="body" sz="quarter" idx="17" hasCustomPrompt="1"/>
          </p:nvPr>
        </p:nvSpPr>
        <p:spPr>
          <a:xfrm>
            <a:off x="12263501" y="5518246"/>
            <a:ext cx="6889242" cy="4258059"/>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pic>
        <p:nvPicPr>
          <p:cNvPr id="7" name="Imagen 3">
            <a:extLst>
              <a:ext uri="{FF2B5EF4-FFF2-40B4-BE49-F238E27FC236}">
                <a16:creationId xmlns:a16="http://schemas.microsoft.com/office/drawing/2014/main" id="{5E24D8CD-0303-4182-8267-112A2A5610ED}"/>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9"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Tree>
    <p:extLst>
      <p:ext uri="{BB962C8B-B14F-4D97-AF65-F5344CB8AC3E}">
        <p14:creationId xmlns:p14="http://schemas.microsoft.com/office/powerpoint/2010/main" val="3420868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6803085" y="1"/>
            <a:ext cx="6767182" cy="11309348"/>
          </a:xfrm>
        </p:spPr>
        <p:txBody>
          <a:bodyPr/>
          <a:lstStyle/>
          <a:p>
            <a:endParaRPr lang="en-US" noProof="0"/>
          </a:p>
        </p:txBody>
      </p:sp>
      <p:sp>
        <p:nvSpPr>
          <p:cNvPr id="6" name="Marcador de posición de imagen 4">
            <a:extLst>
              <a:ext uri="{FF2B5EF4-FFF2-40B4-BE49-F238E27FC236}">
                <a16:creationId xmlns:a16="http://schemas.microsoft.com/office/drawing/2014/main" id="{4E222587-9B83-4F95-9A3D-1D72EE4BB5A2}"/>
              </a:ext>
            </a:extLst>
          </p:cNvPr>
          <p:cNvSpPr>
            <a:spLocks noGrp="1"/>
          </p:cNvSpPr>
          <p:nvPr>
            <p:ph type="pic" sz="quarter" idx="11"/>
          </p:nvPr>
        </p:nvSpPr>
        <p:spPr>
          <a:xfrm>
            <a:off x="14054919" y="1683836"/>
            <a:ext cx="6031230" cy="3719520"/>
          </a:xfrm>
        </p:spPr>
        <p:txBody>
          <a:bodyPr/>
          <a:lstStyle/>
          <a:p>
            <a:endParaRPr lang="en-US" noProof="0"/>
          </a:p>
        </p:txBody>
      </p:sp>
      <p:sp>
        <p:nvSpPr>
          <p:cNvPr id="7" name="Marcador de posición de imagen 4">
            <a:extLst>
              <a:ext uri="{FF2B5EF4-FFF2-40B4-BE49-F238E27FC236}">
                <a16:creationId xmlns:a16="http://schemas.microsoft.com/office/drawing/2014/main" id="{158C3FBB-04D9-4351-BD10-6D38D73119C2}"/>
              </a:ext>
            </a:extLst>
          </p:cNvPr>
          <p:cNvSpPr>
            <a:spLocks noGrp="1"/>
          </p:cNvSpPr>
          <p:nvPr>
            <p:ph type="pic" sz="quarter" idx="12"/>
          </p:nvPr>
        </p:nvSpPr>
        <p:spPr>
          <a:xfrm>
            <a:off x="14054919" y="5654677"/>
            <a:ext cx="6031230" cy="3568728"/>
          </a:xfrm>
        </p:spPr>
        <p:txBody>
          <a:bodyPr/>
          <a:lstStyle/>
          <a:p>
            <a:endParaRPr lang="en-US" noProof="0"/>
          </a:p>
        </p:txBody>
      </p:sp>
      <p:sp>
        <p:nvSpPr>
          <p:cNvPr id="8" name="Marcador de texto 15">
            <a:extLst>
              <a:ext uri="{FF2B5EF4-FFF2-40B4-BE49-F238E27FC236}">
                <a16:creationId xmlns:a16="http://schemas.microsoft.com/office/drawing/2014/main" id="{4EBB11D4-0769-479E-B91A-665E182AC866}"/>
              </a:ext>
            </a:extLst>
          </p:cNvPr>
          <p:cNvSpPr>
            <a:spLocks noGrp="1"/>
          </p:cNvSpPr>
          <p:nvPr>
            <p:ph type="body" sz="quarter" idx="17" hasCustomPrompt="1"/>
          </p:nvPr>
        </p:nvSpPr>
        <p:spPr>
          <a:xfrm>
            <a:off x="789803" y="4215576"/>
            <a:ext cx="5349125" cy="6362632"/>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pic>
        <p:nvPicPr>
          <p:cNvPr id="9" name="Imagen 3">
            <a:extLst>
              <a:ext uri="{FF2B5EF4-FFF2-40B4-BE49-F238E27FC236}">
                <a16:creationId xmlns:a16="http://schemas.microsoft.com/office/drawing/2014/main" id="{5E24D8CD-0303-4182-8267-112A2A5610ED}"/>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11"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
        <p:nvSpPr>
          <p:cNvPr id="10" name="Título 1">
            <a:extLst>
              <a:ext uri="{FF2B5EF4-FFF2-40B4-BE49-F238E27FC236}">
                <a16:creationId xmlns:a16="http://schemas.microsoft.com/office/drawing/2014/main" id="{CDD9F3D4-6A17-40EB-BF48-CC283D376B26}"/>
              </a:ext>
            </a:extLst>
          </p:cNvPr>
          <p:cNvSpPr>
            <a:spLocks noGrp="1"/>
          </p:cNvSpPr>
          <p:nvPr>
            <p:ph type="title" hasCustomPrompt="1"/>
          </p:nvPr>
        </p:nvSpPr>
        <p:spPr>
          <a:xfrm>
            <a:off x="628255" y="635966"/>
            <a:ext cx="10956735" cy="699166"/>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Tree>
    <p:extLst>
      <p:ext uri="{BB962C8B-B14F-4D97-AF65-F5344CB8AC3E}">
        <p14:creationId xmlns:p14="http://schemas.microsoft.com/office/powerpoint/2010/main" val="1573638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20104100" cy="11309350"/>
          </a:xfrm>
        </p:spPr>
        <p:txBody>
          <a:bodyPr/>
          <a:lstStyle/>
          <a:p>
            <a:endParaRPr lang="en-US" noProof="0"/>
          </a:p>
        </p:txBody>
      </p:sp>
      <p:sp>
        <p:nvSpPr>
          <p:cNvPr id="2" name="Título 1"/>
          <p:cNvSpPr>
            <a:spLocks noGrp="1"/>
          </p:cNvSpPr>
          <p:nvPr>
            <p:ph type="title" hasCustomPrompt="1"/>
          </p:nvPr>
        </p:nvSpPr>
        <p:spPr>
          <a:xfrm>
            <a:off x="269248" y="833735"/>
            <a:ext cx="9477649" cy="2185952"/>
          </a:xfrm>
          <a:prstGeom prst="rect">
            <a:avLst/>
          </a:prstGeom>
        </p:spPr>
        <p:txBody>
          <a:bodyPr>
            <a:normAutofit/>
          </a:bodyPr>
          <a:lstStyle>
            <a:lvl1pPr algn="l" rtl="0" fontAlgn="base">
              <a:lnSpc>
                <a:spcPct val="90000"/>
              </a:lnSpc>
              <a:spcBef>
                <a:spcPct val="0"/>
              </a:spcBef>
              <a:spcAft>
                <a:spcPct val="0"/>
              </a:spcAft>
              <a:defRPr lang="es-ES" sz="3958" kern="1200" dirty="0">
                <a:solidFill>
                  <a:schemeClr val="bg1"/>
                </a:solidFill>
                <a:latin typeface="Arial Black" panose="020B0A04020102020204" pitchFamily="34" charset="0"/>
                <a:ea typeface="+mj-ea"/>
                <a:cs typeface="+mj-cs"/>
              </a:defRPr>
            </a:lvl1pPr>
          </a:lstStyle>
          <a:p>
            <a:r>
              <a:rPr lang="es-ES"/>
              <a:t>TITLE</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hasCustomPrompt="1"/>
          </p:nvPr>
        </p:nvSpPr>
        <p:spPr>
          <a:xfrm>
            <a:off x="2" y="8299387"/>
            <a:ext cx="6198763" cy="2094444"/>
          </a:xfrm>
          <a:solidFill>
            <a:srgbClr val="6785C1">
              <a:alpha val="70000"/>
            </a:srgbClr>
          </a:solidFill>
        </p:spPr>
        <p:txBody>
          <a:bodyPr>
            <a:noAutofit/>
          </a:bodyPr>
          <a:lstStyle>
            <a:lvl1pPr marL="0" indent="0">
              <a:buNone/>
              <a:defRPr sz="296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10" name="Marcador de texto 13">
            <a:extLst>
              <a:ext uri="{FF2B5EF4-FFF2-40B4-BE49-F238E27FC236}">
                <a16:creationId xmlns:a16="http://schemas.microsoft.com/office/drawing/2014/main" id="{98A6F5AB-2C7F-478E-8E8C-1E4EF73FD3FB}"/>
              </a:ext>
            </a:extLst>
          </p:cNvPr>
          <p:cNvSpPr>
            <a:spLocks noGrp="1"/>
          </p:cNvSpPr>
          <p:nvPr>
            <p:ph type="body" sz="quarter" idx="16" hasCustomPrompt="1"/>
          </p:nvPr>
        </p:nvSpPr>
        <p:spPr>
          <a:xfrm>
            <a:off x="-1" y="5858004"/>
            <a:ext cx="7162087" cy="2094444"/>
          </a:xfrm>
          <a:solidFill>
            <a:srgbClr val="6785C1">
              <a:alpha val="70000"/>
            </a:srgbClr>
          </a:solidFill>
        </p:spPr>
        <p:txBody>
          <a:bodyPr>
            <a:noAutofit/>
          </a:bodyPr>
          <a:lstStyle>
            <a:lvl1pPr marL="0" indent="0">
              <a:buNone/>
              <a:defRPr sz="296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11" name="Marcador de texto 13">
            <a:extLst>
              <a:ext uri="{FF2B5EF4-FFF2-40B4-BE49-F238E27FC236}">
                <a16:creationId xmlns:a16="http://schemas.microsoft.com/office/drawing/2014/main" id="{4A858692-26D2-47E1-906B-98F7811A034D}"/>
              </a:ext>
            </a:extLst>
          </p:cNvPr>
          <p:cNvSpPr>
            <a:spLocks noGrp="1"/>
          </p:cNvSpPr>
          <p:nvPr>
            <p:ph type="body" sz="quarter" idx="17" hasCustomPrompt="1"/>
          </p:nvPr>
        </p:nvSpPr>
        <p:spPr>
          <a:xfrm>
            <a:off x="0" y="3416620"/>
            <a:ext cx="9746897" cy="2094444"/>
          </a:xfrm>
          <a:solidFill>
            <a:srgbClr val="6785C1">
              <a:alpha val="70000"/>
            </a:srgbClr>
          </a:solidFill>
        </p:spPr>
        <p:txBody>
          <a:bodyPr>
            <a:noAutofit/>
          </a:bodyPr>
          <a:lstStyle>
            <a:lvl1pPr marL="0" indent="0">
              <a:buNone/>
              <a:defRPr sz="296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pic>
        <p:nvPicPr>
          <p:cNvPr id="9" name="Imagen 8" descr="Imagen que contiene dibujo, señal&#10;&#10;Descripción generada automáticamente">
            <a:extLst>
              <a:ext uri="{FF2B5EF4-FFF2-40B4-BE49-F238E27FC236}">
                <a16:creationId xmlns:a16="http://schemas.microsoft.com/office/drawing/2014/main" id="{EC82A3D8-EF87-45BA-8A7A-66B060F01D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55792" y="10099738"/>
            <a:ext cx="3684241" cy="546487"/>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id="{DED8BF08-0032-4E38-B735-76B3E7B3235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7331761" y="188247"/>
            <a:ext cx="2108272" cy="1226618"/>
          </a:xfrm>
          <a:prstGeom prst="rect">
            <a:avLst/>
          </a:prstGeom>
        </p:spPr>
      </p:pic>
      <p:pic>
        <p:nvPicPr>
          <p:cNvPr id="13" name="Imagen 3">
            <a:extLst>
              <a:ext uri="{FF2B5EF4-FFF2-40B4-BE49-F238E27FC236}">
                <a16:creationId xmlns:a16="http://schemas.microsoft.com/office/drawing/2014/main" id="{5E24D8CD-0303-4182-8267-112A2A5610ED}"/>
              </a:ext>
            </a:extLst>
          </p:cNvPr>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14"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Tree>
    <p:extLst>
      <p:ext uri="{BB962C8B-B14F-4D97-AF65-F5344CB8AC3E}">
        <p14:creationId xmlns:p14="http://schemas.microsoft.com/office/powerpoint/2010/main" val="2500171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20104100" cy="11309350"/>
          </a:xfrm>
        </p:spPr>
        <p:txBody>
          <a:bodyPr/>
          <a:lstStyle/>
          <a:p>
            <a:endParaRPr lang="en-US" noProof="0"/>
          </a:p>
        </p:txBody>
      </p:sp>
      <p:sp>
        <p:nvSpPr>
          <p:cNvPr id="2" name="Título 1"/>
          <p:cNvSpPr>
            <a:spLocks noGrp="1"/>
          </p:cNvSpPr>
          <p:nvPr>
            <p:ph type="title" hasCustomPrompt="1"/>
          </p:nvPr>
        </p:nvSpPr>
        <p:spPr>
          <a:xfrm>
            <a:off x="10913653" y="1517637"/>
            <a:ext cx="8759644" cy="2185952"/>
          </a:xfrm>
          <a:prstGeom prst="rect">
            <a:avLst/>
          </a:prstGeom>
        </p:spPr>
        <p:txBody>
          <a:bodyPr>
            <a:normAutofit/>
          </a:bodyPr>
          <a:lstStyle>
            <a:lvl1pPr algn="l" rtl="0" fontAlgn="base">
              <a:lnSpc>
                <a:spcPct val="90000"/>
              </a:lnSpc>
              <a:spcBef>
                <a:spcPct val="0"/>
              </a:spcBef>
              <a:spcAft>
                <a:spcPct val="0"/>
              </a:spcAft>
              <a:defRPr lang="es-ES" sz="3958" b="1" kern="1200" dirty="0">
                <a:solidFill>
                  <a:schemeClr val="tx2"/>
                </a:solidFill>
                <a:latin typeface="Arial Black" panose="020B0A04020102020204" pitchFamily="34" charset="0"/>
                <a:ea typeface="+mj-ea"/>
                <a:cs typeface="+mj-cs"/>
              </a:defRPr>
            </a:lvl1pPr>
          </a:lstStyle>
          <a:p>
            <a:r>
              <a:rPr lang="es-ES"/>
              <a:t>TITLE</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hasCustomPrompt="1"/>
          </p:nvPr>
        </p:nvSpPr>
        <p:spPr>
          <a:xfrm>
            <a:off x="10770055" y="4075129"/>
            <a:ext cx="9334046" cy="1112813"/>
          </a:xfrm>
          <a:solidFill>
            <a:srgbClr val="6785C1">
              <a:alpha val="89804"/>
            </a:srgbClr>
          </a:solidFill>
        </p:spPr>
        <p:txBody>
          <a:bodyPr>
            <a:noAutofit/>
          </a:bodyPr>
          <a:lstStyle>
            <a:lvl1pPr marL="0" indent="0">
              <a:buNone/>
              <a:defRPr sz="296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7" name="Marcador de texto 13">
            <a:extLst>
              <a:ext uri="{FF2B5EF4-FFF2-40B4-BE49-F238E27FC236}">
                <a16:creationId xmlns:a16="http://schemas.microsoft.com/office/drawing/2014/main" id="{A82EFD79-91F1-4319-8D39-7EBB6BEC7C19}"/>
              </a:ext>
            </a:extLst>
          </p:cNvPr>
          <p:cNvSpPr>
            <a:spLocks noGrp="1"/>
          </p:cNvSpPr>
          <p:nvPr>
            <p:ph type="body" sz="quarter" idx="14" hasCustomPrompt="1"/>
          </p:nvPr>
        </p:nvSpPr>
        <p:spPr>
          <a:xfrm>
            <a:off x="10770055" y="5457295"/>
            <a:ext cx="9334046" cy="1112813"/>
          </a:xfrm>
          <a:solidFill>
            <a:srgbClr val="6785C1">
              <a:alpha val="89804"/>
            </a:srgbClr>
          </a:solidFill>
        </p:spPr>
        <p:txBody>
          <a:bodyPr>
            <a:noAutofit/>
          </a:bodyPr>
          <a:lstStyle>
            <a:lvl1pPr marL="0" indent="0">
              <a:buNone/>
              <a:defRPr sz="296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hasCustomPrompt="1"/>
          </p:nvPr>
        </p:nvSpPr>
        <p:spPr>
          <a:xfrm>
            <a:off x="10770055" y="6773523"/>
            <a:ext cx="9334046" cy="1112813"/>
          </a:xfrm>
          <a:solidFill>
            <a:srgbClr val="6785C1">
              <a:alpha val="89804"/>
            </a:srgbClr>
          </a:solidFill>
        </p:spPr>
        <p:txBody>
          <a:bodyPr>
            <a:noAutofit/>
          </a:bodyPr>
          <a:lstStyle>
            <a:lvl1pPr marL="0" indent="0">
              <a:buNone/>
              <a:defRPr sz="296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9" name="Marcador de texto 13">
            <a:extLst>
              <a:ext uri="{FF2B5EF4-FFF2-40B4-BE49-F238E27FC236}">
                <a16:creationId xmlns:a16="http://schemas.microsoft.com/office/drawing/2014/main" id="{6A502C22-7ACD-495C-B0B5-F27DDAAB3D10}"/>
              </a:ext>
            </a:extLst>
          </p:cNvPr>
          <p:cNvSpPr>
            <a:spLocks noGrp="1"/>
          </p:cNvSpPr>
          <p:nvPr>
            <p:ph type="body" sz="quarter" idx="16" hasCustomPrompt="1"/>
          </p:nvPr>
        </p:nvSpPr>
        <p:spPr>
          <a:xfrm>
            <a:off x="10770055" y="8125655"/>
            <a:ext cx="9334046" cy="1112813"/>
          </a:xfrm>
          <a:solidFill>
            <a:srgbClr val="6785C1">
              <a:alpha val="89804"/>
            </a:srgbClr>
          </a:solidFill>
        </p:spPr>
        <p:txBody>
          <a:bodyPr>
            <a:noAutofit/>
          </a:bodyPr>
          <a:lstStyle>
            <a:lvl1pPr marL="0" indent="0">
              <a:buNone/>
              <a:defRPr sz="2968">
                <a:solidFill>
                  <a:schemeClr val="bg1"/>
                </a:solidFill>
                <a:latin typeface="+mn-lt"/>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pic>
        <p:nvPicPr>
          <p:cNvPr id="11" name="Imagen 3">
            <a:extLst>
              <a:ext uri="{FF2B5EF4-FFF2-40B4-BE49-F238E27FC236}">
                <a16:creationId xmlns:a16="http://schemas.microsoft.com/office/drawing/2014/main" id="{5E24D8CD-0303-4182-8267-112A2A5610ED}"/>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12"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Tree>
    <p:extLst>
      <p:ext uri="{BB962C8B-B14F-4D97-AF65-F5344CB8AC3E}">
        <p14:creationId xmlns:p14="http://schemas.microsoft.com/office/powerpoint/2010/main" val="12740756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Dos objetos">
    <p:spTree>
      <p:nvGrpSpPr>
        <p:cNvPr id="1" name=""/>
        <p:cNvGrpSpPr/>
        <p:nvPr/>
      </p:nvGrpSpPr>
      <p:grpSpPr>
        <a:xfrm>
          <a:off x="0" y="0"/>
          <a:ext cx="0" cy="0"/>
          <a:chOff x="0" y="0"/>
          <a:chExt cx="0" cy="0"/>
        </a:xfrm>
      </p:grpSpPr>
      <p:sp>
        <p:nvSpPr>
          <p:cNvPr id="15" name="Marcador de texto 15">
            <a:extLst>
              <a:ext uri="{FF2B5EF4-FFF2-40B4-BE49-F238E27FC236}">
                <a16:creationId xmlns:a16="http://schemas.microsoft.com/office/drawing/2014/main" id="{EDD82B36-BF17-4F53-B02C-2D332C18DCBC}"/>
              </a:ext>
            </a:extLst>
          </p:cNvPr>
          <p:cNvSpPr>
            <a:spLocks noGrp="1"/>
          </p:cNvSpPr>
          <p:nvPr>
            <p:ph type="body" sz="quarter" idx="17" hasCustomPrompt="1"/>
          </p:nvPr>
        </p:nvSpPr>
        <p:spPr>
          <a:xfrm>
            <a:off x="789802" y="4236519"/>
            <a:ext cx="5349125" cy="6362632"/>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2" name="Título 1"/>
          <p:cNvSpPr>
            <a:spLocks noGrp="1"/>
          </p:cNvSpPr>
          <p:nvPr>
            <p:ph type="title" hasCustomPrompt="1"/>
          </p:nvPr>
        </p:nvSpPr>
        <p:spPr>
          <a:xfrm>
            <a:off x="789804" y="1015001"/>
            <a:ext cx="5349124" cy="2587237"/>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7610840" y="1"/>
            <a:ext cx="7693406" cy="11309348"/>
          </a:xfrm>
        </p:spPr>
        <p:txBody>
          <a:bodyPr/>
          <a:lstStyle/>
          <a:p>
            <a:endParaRPr lang="es-ES"/>
          </a:p>
        </p:txBody>
      </p:sp>
      <p:sp>
        <p:nvSpPr>
          <p:cNvPr id="8" name="Marcador de texto 13">
            <a:extLst>
              <a:ext uri="{FF2B5EF4-FFF2-40B4-BE49-F238E27FC236}">
                <a16:creationId xmlns:a16="http://schemas.microsoft.com/office/drawing/2014/main" id="{9F397C64-5C3C-42B6-9DA8-563C2C322703}"/>
              </a:ext>
            </a:extLst>
          </p:cNvPr>
          <p:cNvSpPr>
            <a:spLocks noGrp="1"/>
          </p:cNvSpPr>
          <p:nvPr>
            <p:ph type="body" sz="quarter" idx="13" hasCustomPrompt="1"/>
          </p:nvPr>
        </p:nvSpPr>
        <p:spPr>
          <a:xfrm>
            <a:off x="6717800" y="8697599"/>
            <a:ext cx="4146471" cy="2441042"/>
          </a:xfrm>
          <a:solidFill>
            <a:srgbClr val="6785C1">
              <a:alpha val="89804"/>
            </a:srgbClr>
          </a:solidFill>
        </p:spPr>
        <p:txBody>
          <a:bodyPr>
            <a:noAutofit/>
          </a:bodyPr>
          <a:lstStyle>
            <a:lvl1pPr marL="0" indent="0">
              <a:buNone/>
              <a:defRPr sz="2968">
                <a:solidFill>
                  <a:schemeClr val="bg1"/>
                </a:solidFill>
                <a:latin typeface="Arial Black" panose="020B0A04020102020204" pitchFamily="34" charset="0"/>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9" name="Marcador de texto 13">
            <a:extLst>
              <a:ext uri="{FF2B5EF4-FFF2-40B4-BE49-F238E27FC236}">
                <a16:creationId xmlns:a16="http://schemas.microsoft.com/office/drawing/2014/main" id="{016B46B9-1A85-413A-96B8-FBDBF68CE655}"/>
              </a:ext>
            </a:extLst>
          </p:cNvPr>
          <p:cNvSpPr>
            <a:spLocks noGrp="1"/>
          </p:cNvSpPr>
          <p:nvPr>
            <p:ph type="body" sz="quarter" idx="14" hasCustomPrompt="1"/>
          </p:nvPr>
        </p:nvSpPr>
        <p:spPr>
          <a:xfrm>
            <a:off x="6717800" y="5915140"/>
            <a:ext cx="4146471" cy="2441042"/>
          </a:xfrm>
          <a:solidFill>
            <a:srgbClr val="6785C1">
              <a:alpha val="89804"/>
            </a:srgbClr>
          </a:solidFill>
        </p:spPr>
        <p:txBody>
          <a:bodyPr>
            <a:noAutofit/>
          </a:bodyPr>
          <a:lstStyle>
            <a:lvl1pPr marL="0" indent="0">
              <a:buNone/>
              <a:defRPr sz="2968">
                <a:solidFill>
                  <a:schemeClr val="bg1"/>
                </a:solidFill>
                <a:latin typeface="Arial Black" panose="020B0A04020102020204" pitchFamily="34" charset="0"/>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sp>
        <p:nvSpPr>
          <p:cNvPr id="13" name="Marcador de texto 13">
            <a:extLst>
              <a:ext uri="{FF2B5EF4-FFF2-40B4-BE49-F238E27FC236}">
                <a16:creationId xmlns:a16="http://schemas.microsoft.com/office/drawing/2014/main" id="{6F8FACAD-CA4D-4DE7-990A-B98F4A2D57D6}"/>
              </a:ext>
            </a:extLst>
          </p:cNvPr>
          <p:cNvSpPr>
            <a:spLocks noGrp="1"/>
          </p:cNvSpPr>
          <p:nvPr>
            <p:ph type="body" sz="quarter" idx="16" hasCustomPrompt="1"/>
          </p:nvPr>
        </p:nvSpPr>
        <p:spPr>
          <a:xfrm>
            <a:off x="14347532" y="5915140"/>
            <a:ext cx="4146471" cy="2441042"/>
          </a:xfrm>
          <a:solidFill>
            <a:srgbClr val="6785C1">
              <a:alpha val="89804"/>
            </a:srgbClr>
          </a:solidFill>
        </p:spPr>
        <p:txBody>
          <a:bodyPr>
            <a:noAutofit/>
          </a:bodyPr>
          <a:lstStyle>
            <a:lvl1pPr marL="0" indent="0">
              <a:buNone/>
              <a:defRPr sz="2968">
                <a:solidFill>
                  <a:schemeClr val="bg1"/>
                </a:solidFill>
                <a:latin typeface="Arial Black" panose="020B0A04020102020204" pitchFamily="34" charset="0"/>
              </a:defRPr>
            </a:lvl1pPr>
            <a:lvl2pPr>
              <a:defRPr sz="2968">
                <a:solidFill>
                  <a:schemeClr val="bg1"/>
                </a:solidFill>
              </a:defRPr>
            </a:lvl2pPr>
            <a:lvl3pPr>
              <a:defRPr sz="2638">
                <a:solidFill>
                  <a:schemeClr val="bg1"/>
                </a:solidFill>
              </a:defRPr>
            </a:lvl3pPr>
            <a:lvl4pPr>
              <a:defRPr sz="2309">
                <a:solidFill>
                  <a:schemeClr val="bg1"/>
                </a:solidFill>
              </a:defRPr>
            </a:lvl4pPr>
            <a:lvl5pPr>
              <a:defRPr sz="2309">
                <a:solidFill>
                  <a:schemeClr val="bg1"/>
                </a:solidFill>
              </a:defRPr>
            </a:lvl5pPr>
          </a:lstStyle>
          <a:p>
            <a:pPr lvl="0"/>
            <a:r>
              <a:rPr lang="en-US" noProof="0"/>
              <a:t>Add text</a:t>
            </a:r>
          </a:p>
        </p:txBody>
      </p:sp>
      <p:pic>
        <p:nvPicPr>
          <p:cNvPr id="10" name="Imagen 3">
            <a:extLst>
              <a:ext uri="{FF2B5EF4-FFF2-40B4-BE49-F238E27FC236}">
                <a16:creationId xmlns:a16="http://schemas.microsoft.com/office/drawing/2014/main" id="{5E24D8CD-0303-4182-8267-112A2A5610ED}"/>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11"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Tree>
    <p:extLst>
      <p:ext uri="{BB962C8B-B14F-4D97-AF65-F5344CB8AC3E}">
        <p14:creationId xmlns:p14="http://schemas.microsoft.com/office/powerpoint/2010/main" val="8859256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Dos objetos">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id="{D76E8AD8-6F26-4459-898B-7100F7CBAF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403286" y="0"/>
            <a:ext cx="14326010" cy="11466837"/>
          </a:xfrm>
          <a:prstGeom prst="rect">
            <a:avLst/>
          </a:prstGeom>
        </p:spPr>
      </p:pic>
      <p:sp>
        <p:nvSpPr>
          <p:cNvPr id="22" name="Marcador de texto 15">
            <a:extLst>
              <a:ext uri="{FF2B5EF4-FFF2-40B4-BE49-F238E27FC236}">
                <a16:creationId xmlns:a16="http://schemas.microsoft.com/office/drawing/2014/main" id="{3199CCF9-D349-4D15-B18B-00162C10A975}"/>
              </a:ext>
            </a:extLst>
          </p:cNvPr>
          <p:cNvSpPr>
            <a:spLocks noGrp="1"/>
          </p:cNvSpPr>
          <p:nvPr>
            <p:ph type="body" sz="quarter" idx="29" hasCustomPrompt="1"/>
          </p:nvPr>
        </p:nvSpPr>
        <p:spPr>
          <a:xfrm>
            <a:off x="14066019" y="7391434"/>
            <a:ext cx="5361067" cy="1695947"/>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20" name="Marcador de texto 15">
            <a:extLst>
              <a:ext uri="{FF2B5EF4-FFF2-40B4-BE49-F238E27FC236}">
                <a16:creationId xmlns:a16="http://schemas.microsoft.com/office/drawing/2014/main" id="{28522818-9829-4A2D-8CC2-DD8655FE14E5}"/>
              </a:ext>
            </a:extLst>
          </p:cNvPr>
          <p:cNvSpPr>
            <a:spLocks noGrp="1"/>
          </p:cNvSpPr>
          <p:nvPr>
            <p:ph type="body" sz="quarter" idx="27" hasCustomPrompt="1"/>
          </p:nvPr>
        </p:nvSpPr>
        <p:spPr>
          <a:xfrm>
            <a:off x="482808" y="2578903"/>
            <a:ext cx="5361067" cy="1023224"/>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19" name="Marcador de texto 15">
            <a:extLst>
              <a:ext uri="{FF2B5EF4-FFF2-40B4-BE49-F238E27FC236}">
                <a16:creationId xmlns:a16="http://schemas.microsoft.com/office/drawing/2014/main" id="{02A627A1-08CB-41A3-833E-1DD5C775CDFA}"/>
              </a:ext>
            </a:extLst>
          </p:cNvPr>
          <p:cNvSpPr>
            <a:spLocks noGrp="1"/>
          </p:cNvSpPr>
          <p:nvPr>
            <p:ph type="body" sz="quarter" idx="10" hasCustomPrompt="1"/>
          </p:nvPr>
        </p:nvSpPr>
        <p:spPr>
          <a:xfrm>
            <a:off x="482809" y="5661131"/>
            <a:ext cx="4810907" cy="4999565"/>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sp>
        <p:nvSpPr>
          <p:cNvPr id="13" name="Elipse 12">
            <a:extLst>
              <a:ext uri="{FF2B5EF4-FFF2-40B4-BE49-F238E27FC236}">
                <a16:creationId xmlns:a16="http://schemas.microsoft.com/office/drawing/2014/main" id="{8F73B530-774E-4EFF-9C43-0C5F9C2647CA}"/>
              </a:ext>
            </a:extLst>
          </p:cNvPr>
          <p:cNvSpPr/>
          <p:nvPr userDrawn="1"/>
        </p:nvSpPr>
        <p:spPr>
          <a:xfrm>
            <a:off x="5967636" y="2065727"/>
            <a:ext cx="7649610" cy="7650147"/>
          </a:xfrm>
          <a:prstGeom prst="ellipse">
            <a:avLst/>
          </a:prstGeom>
          <a:solidFill>
            <a:srgbClr val="0F1C50">
              <a:alpha val="18824"/>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968">
              <a:solidFill>
                <a:srgbClr val="6785C1"/>
              </a:solidFill>
              <a:latin typeface="+mj-lt"/>
            </a:endParaRPr>
          </a:p>
        </p:txBody>
      </p:sp>
      <p:sp>
        <p:nvSpPr>
          <p:cNvPr id="14" name="Elipse 13">
            <a:extLst>
              <a:ext uri="{FF2B5EF4-FFF2-40B4-BE49-F238E27FC236}">
                <a16:creationId xmlns:a16="http://schemas.microsoft.com/office/drawing/2014/main" id="{A1B512D7-2C0F-4425-806D-87A7B20BCAC8}"/>
              </a:ext>
            </a:extLst>
          </p:cNvPr>
          <p:cNvSpPr/>
          <p:nvPr userDrawn="1"/>
        </p:nvSpPr>
        <p:spPr>
          <a:xfrm>
            <a:off x="7048232" y="3146398"/>
            <a:ext cx="5488419" cy="5488805"/>
          </a:xfrm>
          <a:prstGeom prst="ellipse">
            <a:avLst/>
          </a:prstGeom>
          <a:solidFill>
            <a:srgbClr val="E6B600">
              <a:alpha val="56863"/>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968">
              <a:latin typeface="+mj-lt"/>
            </a:endParaRPr>
          </a:p>
        </p:txBody>
      </p:sp>
      <p:sp>
        <p:nvSpPr>
          <p:cNvPr id="15" name="Elipse 14">
            <a:extLst>
              <a:ext uri="{FF2B5EF4-FFF2-40B4-BE49-F238E27FC236}">
                <a16:creationId xmlns:a16="http://schemas.microsoft.com/office/drawing/2014/main" id="{E6132464-EC3C-4040-B907-3A0E11314AD2}"/>
              </a:ext>
            </a:extLst>
          </p:cNvPr>
          <p:cNvSpPr/>
          <p:nvPr userDrawn="1"/>
        </p:nvSpPr>
        <p:spPr>
          <a:xfrm>
            <a:off x="8264530" y="4362782"/>
            <a:ext cx="3055823" cy="3056038"/>
          </a:xfrm>
          <a:prstGeom prst="ellipse">
            <a:avLst/>
          </a:prstGeom>
          <a:solidFill>
            <a:srgbClr val="0F1C50"/>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968">
              <a:latin typeface="+mj-lt"/>
            </a:endParaRPr>
          </a:p>
        </p:txBody>
      </p:sp>
      <p:cxnSp>
        <p:nvCxnSpPr>
          <p:cNvPr id="16" name="Conector recto 15">
            <a:extLst>
              <a:ext uri="{FF2B5EF4-FFF2-40B4-BE49-F238E27FC236}">
                <a16:creationId xmlns:a16="http://schemas.microsoft.com/office/drawing/2014/main" id="{63F3AAF6-5DD6-4699-9510-8D10F6E0B828}"/>
              </a:ext>
            </a:extLst>
          </p:cNvPr>
          <p:cNvCxnSpPr>
            <a:cxnSpLocks/>
          </p:cNvCxnSpPr>
          <p:nvPr userDrawn="1"/>
        </p:nvCxnSpPr>
        <p:spPr>
          <a:xfrm>
            <a:off x="494750" y="4018114"/>
            <a:ext cx="9338777"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686270E-508D-46D0-9307-06B1556AA9B9}"/>
              </a:ext>
            </a:extLst>
          </p:cNvPr>
          <p:cNvCxnSpPr>
            <a:cxnSpLocks/>
          </p:cNvCxnSpPr>
          <p:nvPr userDrawn="1"/>
        </p:nvCxnSpPr>
        <p:spPr>
          <a:xfrm>
            <a:off x="10652988" y="9334053"/>
            <a:ext cx="8956363"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DE9C83A8-A844-4752-B412-074D45026249}"/>
              </a:ext>
            </a:extLst>
          </p:cNvPr>
          <p:cNvCxnSpPr>
            <a:cxnSpLocks/>
          </p:cNvCxnSpPr>
          <p:nvPr userDrawn="1"/>
        </p:nvCxnSpPr>
        <p:spPr>
          <a:xfrm>
            <a:off x="9833527" y="5939686"/>
            <a:ext cx="977582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4" name="Marcador de texto 2">
            <a:extLst>
              <a:ext uri="{FF2B5EF4-FFF2-40B4-BE49-F238E27FC236}">
                <a16:creationId xmlns:a16="http://schemas.microsoft.com/office/drawing/2014/main" id="{C08C3BF8-FC5E-4AE8-A730-AFA48BD3AD1A}"/>
              </a:ext>
            </a:extLst>
          </p:cNvPr>
          <p:cNvSpPr>
            <a:spLocks noGrp="1"/>
          </p:cNvSpPr>
          <p:nvPr>
            <p:ph type="body" sz="quarter" idx="21" hasCustomPrompt="1"/>
          </p:nvPr>
        </p:nvSpPr>
        <p:spPr>
          <a:xfrm>
            <a:off x="14066019" y="6606431"/>
            <a:ext cx="5349125" cy="513710"/>
          </a:xfrm>
          <a:prstGeom prst="rect">
            <a:avLst/>
          </a:prstGeom>
        </p:spPr>
        <p:txBody>
          <a:bodyPr/>
          <a:lstStyle>
            <a:lvl1pPr marL="0" indent="0">
              <a:buNone/>
              <a:defRPr lang="es-ES" sz="2968" b="1" kern="1200" dirty="0">
                <a:solidFill>
                  <a:srgbClr val="505050"/>
                </a:solidFill>
                <a:latin typeface="Arial Black" panose="020B0A04020102020204" pitchFamily="34" charset="0"/>
                <a:ea typeface="+mn-ea"/>
                <a:cs typeface="Arial" panose="020B0604020202020204" pitchFamily="34" charset="0"/>
              </a:defRPr>
            </a:lvl1pPr>
          </a:lstStyle>
          <a:p>
            <a:pPr lvl="0"/>
            <a:r>
              <a:rPr lang="en-US" noProof="0"/>
              <a:t>TITLE</a:t>
            </a:r>
          </a:p>
        </p:txBody>
      </p:sp>
      <p:sp>
        <p:nvSpPr>
          <p:cNvPr id="33" name="Marcador de texto 2">
            <a:extLst>
              <a:ext uri="{FF2B5EF4-FFF2-40B4-BE49-F238E27FC236}">
                <a16:creationId xmlns:a16="http://schemas.microsoft.com/office/drawing/2014/main" id="{382D4FFD-A997-4029-A30E-69950362B288}"/>
              </a:ext>
            </a:extLst>
          </p:cNvPr>
          <p:cNvSpPr>
            <a:spLocks noGrp="1"/>
          </p:cNvSpPr>
          <p:nvPr>
            <p:ph type="body" sz="quarter" idx="25" hasCustomPrompt="1"/>
          </p:nvPr>
        </p:nvSpPr>
        <p:spPr>
          <a:xfrm>
            <a:off x="14066019" y="1777232"/>
            <a:ext cx="5349125" cy="513710"/>
          </a:xfrm>
          <a:prstGeom prst="rect">
            <a:avLst/>
          </a:prstGeom>
        </p:spPr>
        <p:txBody>
          <a:bodyPr/>
          <a:lstStyle>
            <a:lvl1pPr marL="0" indent="0">
              <a:buNone/>
              <a:defRPr lang="es-ES" sz="2968" b="1" kern="1200" dirty="0">
                <a:solidFill>
                  <a:srgbClr val="505050"/>
                </a:solidFill>
                <a:latin typeface="Arial Black" panose="020B0A04020102020204" pitchFamily="34" charset="0"/>
                <a:ea typeface="+mn-ea"/>
                <a:cs typeface="Arial" panose="020B0604020202020204" pitchFamily="34" charset="0"/>
              </a:defRPr>
            </a:lvl1pPr>
          </a:lstStyle>
          <a:p>
            <a:pPr lvl="0"/>
            <a:r>
              <a:rPr lang="en-US" noProof="0"/>
              <a:t>TITLE</a:t>
            </a:r>
          </a:p>
        </p:txBody>
      </p:sp>
      <p:sp>
        <p:nvSpPr>
          <p:cNvPr id="21" name="Marcador de texto 15">
            <a:extLst>
              <a:ext uri="{FF2B5EF4-FFF2-40B4-BE49-F238E27FC236}">
                <a16:creationId xmlns:a16="http://schemas.microsoft.com/office/drawing/2014/main" id="{35340808-BB2A-4905-A193-B527DBCEF891}"/>
              </a:ext>
            </a:extLst>
          </p:cNvPr>
          <p:cNvSpPr>
            <a:spLocks noGrp="1"/>
          </p:cNvSpPr>
          <p:nvPr>
            <p:ph type="body" sz="quarter" idx="28" hasCustomPrompt="1"/>
          </p:nvPr>
        </p:nvSpPr>
        <p:spPr>
          <a:xfrm>
            <a:off x="14066019" y="2578902"/>
            <a:ext cx="5361067" cy="2881185"/>
          </a:xfrm>
        </p:spPr>
        <p:txBody>
          <a:bodyPr>
            <a:normAutofit/>
          </a:bodyPr>
          <a:lstStyle>
            <a:lvl1pPr marL="0" indent="0">
              <a:buFontTx/>
              <a:buNone/>
              <a:defRPr lang="es-ES" altLang="es-ES" sz="2968" kern="1200" dirty="0" smtClean="0">
                <a:solidFill>
                  <a:srgbClr val="505050"/>
                </a:solidFill>
                <a:latin typeface="+mn-lt"/>
                <a:ea typeface="+mn-ea"/>
                <a:cs typeface="+mn-cs"/>
              </a:defRPr>
            </a:lvl1pPr>
            <a:lvl2pPr>
              <a:defRPr lang="es-ES" altLang="es-ES" sz="2638" kern="1200" dirty="0" smtClean="0">
                <a:solidFill>
                  <a:srgbClr val="505050"/>
                </a:solidFill>
                <a:latin typeface="+mn-lt"/>
                <a:ea typeface="+mn-ea"/>
                <a:cs typeface="+mn-cs"/>
              </a:defRPr>
            </a:lvl2pPr>
            <a:lvl3pPr>
              <a:defRPr lang="es-ES" altLang="es-ES" sz="2638" kern="1200" dirty="0" smtClean="0">
                <a:solidFill>
                  <a:srgbClr val="505050"/>
                </a:solidFill>
                <a:latin typeface="+mn-lt"/>
                <a:ea typeface="+mn-ea"/>
                <a:cs typeface="+mn-cs"/>
              </a:defRPr>
            </a:lvl3pPr>
            <a:lvl4pPr>
              <a:defRPr lang="es-ES" altLang="es-ES" sz="2638" kern="1200" dirty="0" smtClean="0">
                <a:solidFill>
                  <a:srgbClr val="505050"/>
                </a:solidFill>
                <a:latin typeface="+mn-lt"/>
                <a:ea typeface="+mn-ea"/>
                <a:cs typeface="+mn-cs"/>
              </a:defRPr>
            </a:lvl4pPr>
            <a:lvl5pPr>
              <a:defRPr lang="es-ES" altLang="es-ES" sz="2638" kern="1200" dirty="0" smtClean="0">
                <a:solidFill>
                  <a:srgbClr val="505050"/>
                </a:solidFill>
                <a:latin typeface="+mn-lt"/>
                <a:ea typeface="+mn-ea"/>
                <a:cs typeface="+mn-cs"/>
              </a:defRPr>
            </a:lvl5pPr>
          </a:lstStyle>
          <a:p>
            <a:pPr lvl="0"/>
            <a:r>
              <a:rPr lang="en-US" noProof="0"/>
              <a:t>Add text</a:t>
            </a:r>
          </a:p>
        </p:txBody>
      </p:sp>
      <p:pic>
        <p:nvPicPr>
          <p:cNvPr id="27" name="Imagen 3">
            <a:extLst>
              <a:ext uri="{FF2B5EF4-FFF2-40B4-BE49-F238E27FC236}">
                <a16:creationId xmlns:a16="http://schemas.microsoft.com/office/drawing/2014/main" id="{5E24D8CD-0303-4182-8267-112A2A5610ED}"/>
              </a:ext>
            </a:extLst>
          </p:cNvPr>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28"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
        <p:nvSpPr>
          <p:cNvPr id="25" name="Título 1">
            <a:extLst>
              <a:ext uri="{FF2B5EF4-FFF2-40B4-BE49-F238E27FC236}">
                <a16:creationId xmlns:a16="http://schemas.microsoft.com/office/drawing/2014/main" id="{E62761F7-63F0-4276-9499-1C307EF21507}"/>
              </a:ext>
            </a:extLst>
          </p:cNvPr>
          <p:cNvSpPr>
            <a:spLocks noGrp="1"/>
          </p:cNvSpPr>
          <p:nvPr>
            <p:ph type="title" hasCustomPrompt="1"/>
          </p:nvPr>
        </p:nvSpPr>
        <p:spPr>
          <a:xfrm>
            <a:off x="628255" y="416062"/>
            <a:ext cx="4884666" cy="699166"/>
          </a:xfrm>
          <a:prstGeom prst="rect">
            <a:avLst/>
          </a:prstGeom>
        </p:spPr>
        <p:txBody>
          <a:bodyPr>
            <a:normAutofit/>
          </a:bodyPr>
          <a:lstStyle>
            <a:lvl1pPr algn="l" rtl="0" fontAlgn="base">
              <a:lnSpc>
                <a:spcPct val="90000"/>
              </a:lnSpc>
              <a:spcBef>
                <a:spcPct val="0"/>
              </a:spcBef>
              <a:spcAft>
                <a:spcPct val="0"/>
              </a:spcAft>
              <a:defRPr lang="es-ES" sz="3958" kern="1200" dirty="0">
                <a:solidFill>
                  <a:srgbClr val="505050"/>
                </a:solidFill>
                <a:latin typeface="Arial Black" panose="020B0A04020102020204" pitchFamily="34" charset="0"/>
                <a:ea typeface="+mj-ea"/>
                <a:cs typeface="+mj-cs"/>
              </a:defRPr>
            </a:lvl1pPr>
          </a:lstStyle>
          <a:p>
            <a:r>
              <a:rPr lang="en-US" noProof="0"/>
              <a:t>TITLE</a:t>
            </a:r>
          </a:p>
        </p:txBody>
      </p:sp>
    </p:spTree>
    <p:extLst>
      <p:ext uri="{BB962C8B-B14F-4D97-AF65-F5344CB8AC3E}">
        <p14:creationId xmlns:p14="http://schemas.microsoft.com/office/powerpoint/2010/main" val="325113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31188121-171B-4CF4-8A1B-E28B9C370D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4" b="37"/>
          <a:stretch/>
        </p:blipFill>
        <p:spPr>
          <a:xfrm>
            <a:off x="-17477" y="48595"/>
            <a:ext cx="20091919" cy="11244880"/>
          </a:xfrm>
          <a:prstGeom prst="rect">
            <a:avLst/>
          </a:prstGeom>
        </p:spPr>
      </p:pic>
      <p:sp>
        <p:nvSpPr>
          <p:cNvPr id="9" name="Marcador de posición de imagen 8">
            <a:extLst>
              <a:ext uri="{FF2B5EF4-FFF2-40B4-BE49-F238E27FC236}">
                <a16:creationId xmlns:a16="http://schemas.microsoft.com/office/drawing/2014/main" id="{CD5D1448-6770-47A6-877D-5BFFEDD324DD}"/>
              </a:ext>
            </a:extLst>
          </p:cNvPr>
          <p:cNvSpPr>
            <a:spLocks noGrp="1"/>
          </p:cNvSpPr>
          <p:nvPr>
            <p:ph type="pic" sz="quarter" idx="10"/>
          </p:nvPr>
        </p:nvSpPr>
        <p:spPr>
          <a:xfrm>
            <a:off x="0" y="0"/>
            <a:ext cx="20104100" cy="11309350"/>
          </a:xfrm>
          <a:prstGeom prst="rect">
            <a:avLst/>
          </a:prstGeom>
        </p:spPr>
        <p:txBody>
          <a:bodyPr/>
          <a:lstStyle/>
          <a:p>
            <a:r>
              <a:rPr lang="es-ES"/>
              <a:t>Haga clic en el icono para agregar una imagen</a:t>
            </a:r>
          </a:p>
        </p:txBody>
      </p:sp>
      <p:sp>
        <p:nvSpPr>
          <p:cNvPr id="16" name="Marcador de texto 15">
            <a:extLst>
              <a:ext uri="{FF2B5EF4-FFF2-40B4-BE49-F238E27FC236}">
                <a16:creationId xmlns:a16="http://schemas.microsoft.com/office/drawing/2014/main" id="{963ECEE3-1F60-43BC-802A-E03E9EFA8519}"/>
              </a:ext>
            </a:extLst>
          </p:cNvPr>
          <p:cNvSpPr>
            <a:spLocks noGrp="1"/>
          </p:cNvSpPr>
          <p:nvPr>
            <p:ph type="body" sz="quarter" idx="11" hasCustomPrompt="1"/>
          </p:nvPr>
        </p:nvSpPr>
        <p:spPr>
          <a:xfrm>
            <a:off x="831850" y="4435475"/>
            <a:ext cx="8991600" cy="2667000"/>
          </a:xfrm>
          <a:prstGeom prst="rect">
            <a:avLst/>
          </a:prstGeom>
        </p:spPr>
        <p:txBody>
          <a:bodyPr/>
          <a:lstStyle>
            <a:lvl1pPr>
              <a:defRPr sz="990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18" name="Marcador de texto 17">
            <a:extLst>
              <a:ext uri="{FF2B5EF4-FFF2-40B4-BE49-F238E27FC236}">
                <a16:creationId xmlns:a16="http://schemas.microsoft.com/office/drawing/2014/main" id="{3D7BECD3-9D06-4F20-AF3A-A151B941DA22}"/>
              </a:ext>
            </a:extLst>
          </p:cNvPr>
          <p:cNvSpPr>
            <a:spLocks noGrp="1"/>
          </p:cNvSpPr>
          <p:nvPr>
            <p:ph type="body" sz="quarter" idx="12" hasCustomPrompt="1"/>
          </p:nvPr>
        </p:nvSpPr>
        <p:spPr>
          <a:xfrm>
            <a:off x="831850" y="7102475"/>
            <a:ext cx="8991600" cy="820738"/>
          </a:xfrm>
          <a:prstGeom prst="rect">
            <a:avLst/>
          </a:prstGeom>
        </p:spPr>
        <p:txBody>
          <a:bodyPr/>
          <a:lstStyle>
            <a:lvl1pPr>
              <a:defRPr sz="4500">
                <a:solidFill>
                  <a:schemeClr val="bg1"/>
                </a:solidFill>
                <a:latin typeface="Arial" panose="020B0604020202020204" pitchFamily="34" charset="0"/>
                <a:cs typeface="Arial" panose="020B0604020202020204" pitchFamily="34" charset="0"/>
              </a:defRPr>
            </a:lvl1pPr>
          </a:lstStyle>
          <a:p>
            <a:pPr lvl="0"/>
            <a:r>
              <a:rPr lang="es-ES"/>
              <a:t>TEXTO</a:t>
            </a:r>
          </a:p>
        </p:txBody>
      </p:sp>
      <p:grpSp>
        <p:nvGrpSpPr>
          <p:cNvPr id="20" name="object 13">
            <a:extLst>
              <a:ext uri="{FF2B5EF4-FFF2-40B4-BE49-F238E27FC236}">
                <a16:creationId xmlns:a16="http://schemas.microsoft.com/office/drawing/2014/main" id="{710B7B2D-B52C-40E2-A318-BEA7E4C0C10F}"/>
              </a:ext>
            </a:extLst>
          </p:cNvPr>
          <p:cNvGrpSpPr/>
          <p:nvPr userDrawn="1"/>
        </p:nvGrpSpPr>
        <p:grpSpPr>
          <a:xfrm>
            <a:off x="989894" y="759417"/>
            <a:ext cx="18630960" cy="9672871"/>
            <a:chOff x="811893" y="727182"/>
            <a:chExt cx="18581515" cy="9555227"/>
          </a:xfrm>
        </p:grpSpPr>
        <p:sp>
          <p:nvSpPr>
            <p:cNvPr id="21" name="object 14">
              <a:extLst>
                <a:ext uri="{FF2B5EF4-FFF2-40B4-BE49-F238E27FC236}">
                  <a16:creationId xmlns:a16="http://schemas.microsoft.com/office/drawing/2014/main" id="{5B9EB644-1389-4F2F-A208-8277B5D41132}"/>
                </a:ext>
              </a:extLst>
            </p:cNvPr>
            <p:cNvSpPr/>
            <p:nvPr/>
          </p:nvSpPr>
          <p:spPr>
            <a:xfrm>
              <a:off x="811893" y="10282409"/>
              <a:ext cx="18470245" cy="0"/>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sp>
          <p:nvSpPr>
            <p:cNvPr id="22" name="object 15">
              <a:extLst>
                <a:ext uri="{FF2B5EF4-FFF2-40B4-BE49-F238E27FC236}">
                  <a16:creationId xmlns:a16="http://schemas.microsoft.com/office/drawing/2014/main" id="{DBE79FDF-D29B-4045-A94A-F3FA1EE95C21}"/>
                </a:ext>
              </a:extLst>
            </p:cNvPr>
            <p:cNvSpPr/>
            <p:nvPr/>
          </p:nvSpPr>
          <p:spPr>
            <a:xfrm>
              <a:off x="15420848" y="727182"/>
              <a:ext cx="3972560" cy="534035"/>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Dos objetos">
    <p:spTree>
      <p:nvGrpSpPr>
        <p:cNvPr id="1" name=""/>
        <p:cNvGrpSpPr/>
        <p:nvPr/>
      </p:nvGrpSpPr>
      <p:grpSpPr>
        <a:xfrm>
          <a:off x="0" y="0"/>
          <a:ext cx="0" cy="0"/>
          <a:chOff x="0" y="0"/>
          <a:chExt cx="0" cy="0"/>
        </a:xfrm>
      </p:grpSpPr>
      <p:pic>
        <p:nvPicPr>
          <p:cNvPr id="17" name="Imagen 16" descr="Una persona hablando por teléfono celular&#10;&#10;Descripción generada automáticamente con confianza media">
            <a:extLst>
              <a:ext uri="{FF2B5EF4-FFF2-40B4-BE49-F238E27FC236}">
                <a16:creationId xmlns:a16="http://schemas.microsoft.com/office/drawing/2014/main" id="{7130AD47-6430-401A-B46F-16F4F24898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1" b="12367"/>
          <a:stretch/>
        </p:blipFill>
        <p:spPr>
          <a:xfrm>
            <a:off x="-1040529" y="-1"/>
            <a:ext cx="21144629" cy="11466838"/>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FE08DC19-9B01-40D4-BA18-C7E0F0844C7F}"/>
              </a:ext>
            </a:extLst>
          </p:cNvPr>
          <p:cNvPicPr>
            <a:picLocks noChangeAspect="1"/>
          </p:cNvPicPr>
          <p:nvPr userDrawn="1"/>
        </p:nvPicPr>
        <p:blipFill>
          <a:blip r:embed="rId3">
            <a:alphaModFix amt="35000"/>
            <a:extLst>
              <a:ext uri="{28A0092B-C50C-407E-A947-70E740481C1C}">
                <a14:useLocalDpi xmlns:a14="http://schemas.microsoft.com/office/drawing/2010/main" val="0"/>
              </a:ext>
            </a:extLst>
          </a:blip>
          <a:stretch>
            <a:fillRect/>
          </a:stretch>
        </p:blipFill>
        <p:spPr>
          <a:xfrm>
            <a:off x="-1040528" y="-6808"/>
            <a:ext cx="14326010" cy="11466837"/>
          </a:xfrm>
          <a:prstGeom prst="rect">
            <a:avLst/>
          </a:prstGeom>
        </p:spPr>
      </p:pic>
      <p:sp>
        <p:nvSpPr>
          <p:cNvPr id="2" name="Título 1"/>
          <p:cNvSpPr>
            <a:spLocks noGrp="1"/>
          </p:cNvSpPr>
          <p:nvPr userDrawn="1">
            <p:ph type="title" hasCustomPrompt="1"/>
          </p:nvPr>
        </p:nvSpPr>
        <p:spPr>
          <a:xfrm>
            <a:off x="1369213" y="4723254"/>
            <a:ext cx="12044511" cy="2185952"/>
          </a:xfrm>
          <a:prstGeom prst="rect">
            <a:avLst/>
          </a:prstGeom>
        </p:spPr>
        <p:txBody>
          <a:bodyPr>
            <a:noAutofit/>
          </a:bodyPr>
          <a:lstStyle>
            <a:lvl1pPr algn="l" rtl="0" fontAlgn="base">
              <a:lnSpc>
                <a:spcPct val="90000"/>
              </a:lnSpc>
              <a:spcBef>
                <a:spcPct val="0"/>
              </a:spcBef>
              <a:spcAft>
                <a:spcPct val="0"/>
              </a:spcAft>
              <a:defRPr lang="es-ES" sz="6596" kern="1200" dirty="0">
                <a:solidFill>
                  <a:schemeClr val="bg1"/>
                </a:solidFill>
                <a:latin typeface="Arial Black" panose="020B0A04020102020204" pitchFamily="34" charset="0"/>
                <a:ea typeface="+mj-ea"/>
                <a:cs typeface="+mj-cs"/>
              </a:defRPr>
            </a:lvl1pPr>
          </a:lstStyle>
          <a:p>
            <a:r>
              <a:rPr lang="en-US" noProof="0"/>
              <a:t>TITLE</a:t>
            </a:r>
          </a:p>
        </p:txBody>
      </p:sp>
    </p:spTree>
    <p:extLst>
      <p:ext uri="{BB962C8B-B14F-4D97-AF65-F5344CB8AC3E}">
        <p14:creationId xmlns:p14="http://schemas.microsoft.com/office/powerpoint/2010/main" val="17827441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Dos objetos">
    <p:spTree>
      <p:nvGrpSpPr>
        <p:cNvPr id="1" name=""/>
        <p:cNvGrpSpPr/>
        <p:nvPr/>
      </p:nvGrpSpPr>
      <p:grpSpPr>
        <a:xfrm>
          <a:off x="0" y="0"/>
          <a:ext cx="0" cy="0"/>
          <a:chOff x="0" y="0"/>
          <a:chExt cx="0" cy="0"/>
        </a:xfrm>
      </p:grpSpPr>
      <p:pic>
        <p:nvPicPr>
          <p:cNvPr id="10" name="Marcador de posición de imagen 5" descr="Un hombre sentado frente a una pantalla&#10;&#10;Descripción generada automáticamente con confianza media">
            <a:extLst>
              <a:ext uri="{FF2B5EF4-FFF2-40B4-BE49-F238E27FC236}">
                <a16:creationId xmlns:a16="http://schemas.microsoft.com/office/drawing/2014/main" id="{8E876FD2-5151-4686-97B8-B0A9D0033987}"/>
              </a:ext>
            </a:extLst>
          </p:cNvPr>
          <p:cNvPicPr>
            <a:picLocks noChangeAspect="1"/>
          </p:cNvPicPr>
          <p:nvPr userDrawn="1"/>
        </p:nvPicPr>
        <p:blipFill>
          <a:blip r:embed="rId2">
            <a:extLst>
              <a:ext uri="{28A0092B-C50C-407E-A947-70E740481C1C}">
                <a14:useLocalDpi xmlns:a14="http://schemas.microsoft.com/office/drawing/2010/main" val="0"/>
              </a:ext>
            </a:extLst>
          </a:blip>
          <a:srcRect t="49" b="49"/>
          <a:stretch>
            <a:fillRect/>
          </a:stretch>
        </p:blipFill>
        <p:spPr>
          <a:xfrm>
            <a:off x="18470" y="1"/>
            <a:ext cx="20072687" cy="11292472"/>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FE08DC19-9B01-40D4-BA18-C7E0F0844C7F}"/>
              </a:ext>
            </a:extLst>
          </p:cNvPr>
          <p:cNvPicPr>
            <a:picLocks noChangeAspect="1"/>
          </p:cNvPicPr>
          <p:nvPr userDrawn="1"/>
        </p:nvPicPr>
        <p:blipFill>
          <a:blip r:embed="rId3">
            <a:alphaModFix amt="35000"/>
            <a:extLst>
              <a:ext uri="{28A0092B-C50C-407E-A947-70E740481C1C}">
                <a14:useLocalDpi xmlns:a14="http://schemas.microsoft.com/office/drawing/2010/main" val="0"/>
              </a:ext>
            </a:extLst>
          </a:blip>
          <a:stretch>
            <a:fillRect/>
          </a:stretch>
        </p:blipFill>
        <p:spPr>
          <a:xfrm>
            <a:off x="39986" y="-174365"/>
            <a:ext cx="14326010" cy="11466837"/>
          </a:xfrm>
          <a:prstGeom prst="rect">
            <a:avLst/>
          </a:prstGeom>
        </p:spPr>
      </p:pic>
      <p:pic>
        <p:nvPicPr>
          <p:cNvPr id="11" name="Imagen 10">
            <a:extLst>
              <a:ext uri="{FF2B5EF4-FFF2-40B4-BE49-F238E27FC236}">
                <a16:creationId xmlns:a16="http://schemas.microsoft.com/office/drawing/2014/main" id="{ADDE2495-76C9-4828-8800-658F56E79D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11182906" y="-2092"/>
            <a:ext cx="8921194" cy="11416736"/>
          </a:xfrm>
          <a:prstGeom prst="rect">
            <a:avLst/>
          </a:prstGeom>
        </p:spPr>
      </p:pic>
      <p:sp>
        <p:nvSpPr>
          <p:cNvPr id="2" name="Título 1"/>
          <p:cNvSpPr>
            <a:spLocks noGrp="1"/>
          </p:cNvSpPr>
          <p:nvPr>
            <p:ph type="title" hasCustomPrompt="1"/>
          </p:nvPr>
        </p:nvSpPr>
        <p:spPr>
          <a:xfrm>
            <a:off x="1369213" y="4723254"/>
            <a:ext cx="12044511" cy="2185952"/>
          </a:xfrm>
          <a:prstGeom prst="rect">
            <a:avLst/>
          </a:prstGeom>
        </p:spPr>
        <p:txBody>
          <a:bodyPr>
            <a:noAutofit/>
          </a:bodyPr>
          <a:lstStyle>
            <a:lvl1pPr algn="l" rtl="0" fontAlgn="base">
              <a:lnSpc>
                <a:spcPct val="90000"/>
              </a:lnSpc>
              <a:spcBef>
                <a:spcPct val="0"/>
              </a:spcBef>
              <a:spcAft>
                <a:spcPct val="0"/>
              </a:spcAft>
              <a:defRPr lang="es-ES" sz="6596" kern="1200" dirty="0">
                <a:solidFill>
                  <a:schemeClr val="bg1"/>
                </a:solidFill>
                <a:latin typeface="Arial Black" panose="020B0A04020102020204" pitchFamily="34" charset="0"/>
                <a:ea typeface="+mj-ea"/>
                <a:cs typeface="+mj-cs"/>
              </a:defRPr>
            </a:lvl1pPr>
          </a:lstStyle>
          <a:p>
            <a:r>
              <a:rPr lang="es-ES" noProof="0"/>
              <a:t>TITLE</a:t>
            </a:r>
            <a:endParaRPr lang="es-ES"/>
          </a:p>
        </p:txBody>
      </p:sp>
    </p:spTree>
    <p:extLst>
      <p:ext uri="{BB962C8B-B14F-4D97-AF65-F5344CB8AC3E}">
        <p14:creationId xmlns:p14="http://schemas.microsoft.com/office/powerpoint/2010/main" val="35102395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pic>
        <p:nvPicPr>
          <p:cNvPr id="6" name="Imagen 5" descr="Imagen borrosa de una persona&#10;&#10;Descripción generada automáticamente con confianza baja">
            <a:extLst>
              <a:ext uri="{FF2B5EF4-FFF2-40B4-BE49-F238E27FC236}">
                <a16:creationId xmlns:a16="http://schemas.microsoft.com/office/drawing/2014/main" id="{E77E4E83-0CC3-4673-A595-CA3DD206FD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34377"/>
            <a:ext cx="20104100" cy="11369324"/>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97B6EDFB-B547-431F-9DD8-8343B09720A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b="1151"/>
          <a:stretch/>
        </p:blipFill>
        <p:spPr>
          <a:xfrm>
            <a:off x="1" y="0"/>
            <a:ext cx="14326010" cy="11334947"/>
          </a:xfrm>
          <a:prstGeom prst="rect">
            <a:avLst/>
          </a:prstGeom>
        </p:spPr>
      </p:pic>
      <p:sp>
        <p:nvSpPr>
          <p:cNvPr id="12" name="Título de la presentación"/>
          <p:cNvSpPr txBox="1">
            <a:spLocks noGrp="1"/>
          </p:cNvSpPr>
          <p:nvPr>
            <p:ph type="title" hasCustomPrompt="1"/>
          </p:nvPr>
        </p:nvSpPr>
        <p:spPr>
          <a:xfrm>
            <a:off x="1407584" y="4721241"/>
            <a:ext cx="10313825" cy="2777542"/>
          </a:xfrm>
          <a:prstGeom prst="rect">
            <a:avLst/>
          </a:prstGeom>
        </p:spPr>
        <p:txBody>
          <a:bodyPr anchor="b">
            <a:noAutofit/>
          </a:bodyPr>
          <a:lstStyle>
            <a:lvl1pPr>
              <a:defRPr sz="5936" b="1" spc="-191">
                <a:solidFill>
                  <a:schemeClr val="bg1"/>
                </a:solidFill>
                <a:latin typeface="Arial Black" panose="020B0A04020102020204" pitchFamily="34" charset="0"/>
              </a:defRPr>
            </a:lvl1pPr>
          </a:lstStyle>
          <a:p>
            <a:r>
              <a:rPr lang="en-US" noProof="0"/>
              <a:t>TITLE</a:t>
            </a:r>
            <a:br>
              <a:rPr lang="en-US" noProof="0"/>
            </a:br>
            <a:endParaRPr lang="en-US" noProof="0"/>
          </a:p>
        </p:txBody>
      </p:sp>
      <p:sp>
        <p:nvSpPr>
          <p:cNvPr id="8" name="object 15">
            <a:extLst>
              <a:ext uri="{FF2B5EF4-FFF2-40B4-BE49-F238E27FC236}">
                <a16:creationId xmlns:a16="http://schemas.microsoft.com/office/drawing/2014/main" id="{BC70643F-E61B-412A-BCD8-9C4426C7E6E7}"/>
              </a:ext>
            </a:extLst>
          </p:cNvPr>
          <p:cNvSpPr/>
          <p:nvPr userDrawn="1"/>
        </p:nvSpPr>
        <p:spPr>
          <a:xfrm>
            <a:off x="16866406" y="762440"/>
            <a:ext cx="2740495" cy="38000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sz="2968"/>
          </a:p>
        </p:txBody>
      </p:sp>
    </p:spTree>
    <p:extLst>
      <p:ext uri="{BB962C8B-B14F-4D97-AF65-F5344CB8AC3E}">
        <p14:creationId xmlns:p14="http://schemas.microsoft.com/office/powerpoint/2010/main" val="3595067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066347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2711933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887005" y="-10472"/>
            <a:ext cx="9216997" cy="11319822"/>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8"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bg1"/>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407195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0887005" y="-10472"/>
            <a:ext cx="9216997" cy="11319822"/>
          </a:xfrm>
          <a:prstGeom prst="rect">
            <a:avLst/>
          </a:prstGeom>
          <a:gradFill flip="none" rotWithShape="1">
            <a:gsLst>
              <a:gs pos="50000">
                <a:srgbClr val="5B91A9">
                  <a:alpha val="30000"/>
                </a:srgbClr>
              </a:gs>
              <a:gs pos="100000">
                <a:srgbClr val="507194">
                  <a:alpha val="30000"/>
                </a:srgbClr>
              </a:gs>
              <a:gs pos="0">
                <a:srgbClr val="507194">
                  <a:alpha val="30000"/>
                </a:srgbClr>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
        <p:nvSpPr>
          <p:cNvPr id="6" name="Footer Placeholder 4"/>
          <p:cNvSpPr>
            <a:spLocks noGrp="1"/>
          </p:cNvSpPr>
          <p:nvPr>
            <p:ph type="ftr" sz="quarter" idx="11"/>
          </p:nvPr>
        </p:nvSpPr>
        <p:spPr>
          <a:xfrm>
            <a:off x="671733" y="10701403"/>
            <a:ext cx="5580695"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Tree>
    <p:extLst>
      <p:ext uri="{BB962C8B-B14F-4D97-AF65-F5344CB8AC3E}">
        <p14:creationId xmlns:p14="http://schemas.microsoft.com/office/powerpoint/2010/main" val="8908502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77201" y="1567470"/>
            <a:ext cx="9217096" cy="8017034"/>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
        <p:nvSpPr>
          <p:cNvPr id="6" name="Footer Placeholder 4"/>
          <p:cNvSpPr>
            <a:spLocks noGrp="1"/>
          </p:cNvSpPr>
          <p:nvPr>
            <p:ph type="ftr" sz="quarter" idx="11"/>
          </p:nvPr>
        </p:nvSpPr>
        <p:spPr>
          <a:xfrm>
            <a:off x="671733" y="10701403"/>
            <a:ext cx="5580695"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Tree>
    <p:extLst>
      <p:ext uri="{BB962C8B-B14F-4D97-AF65-F5344CB8AC3E}">
        <p14:creationId xmlns:p14="http://schemas.microsoft.com/office/powerpoint/2010/main" val="32455222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16657" y="-22393"/>
            <a:ext cx="20087443" cy="11331743"/>
          </a:xfrm>
          <a:prstGeom prst="rect">
            <a:avLst/>
          </a:prstGeom>
          <a:gradFill flip="none" rotWithShape="1">
            <a:gsLst>
              <a:gs pos="52000">
                <a:srgbClr val="5B91A9">
                  <a:alpha val="30000"/>
                </a:srgbClr>
              </a:gs>
              <a:gs pos="100000">
                <a:srgbClr val="507194">
                  <a:alpha val="30000"/>
                </a:srgbClr>
              </a:gs>
              <a:gs pos="0">
                <a:srgbClr val="507194">
                  <a:alpha val="30000"/>
                </a:srgbClr>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 name="Picture Placeholder 4"/>
          <p:cNvSpPr>
            <a:spLocks noGrp="1"/>
          </p:cNvSpPr>
          <p:nvPr>
            <p:ph type="pic" sz="quarter" idx="10" hasCustomPrompt="1"/>
          </p:nvPr>
        </p:nvSpPr>
        <p:spPr>
          <a:xfrm>
            <a:off x="870392" y="958807"/>
            <a:ext cx="8468329" cy="6858913"/>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7"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
        <p:nvSpPr>
          <p:cNvPr id="8" name="Footer Placeholder 4"/>
          <p:cNvSpPr>
            <a:spLocks noGrp="1"/>
          </p:cNvSpPr>
          <p:nvPr>
            <p:ph type="ftr" sz="quarter" idx="14"/>
          </p:nvPr>
        </p:nvSpPr>
        <p:spPr>
          <a:xfrm>
            <a:off x="671733" y="10701403"/>
            <a:ext cx="5580695"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Tree>
    <p:extLst>
      <p:ext uri="{BB962C8B-B14F-4D97-AF65-F5344CB8AC3E}">
        <p14:creationId xmlns:p14="http://schemas.microsoft.com/office/powerpoint/2010/main" val="3360048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2_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16657" y="-22393"/>
            <a:ext cx="20087443" cy="11331743"/>
          </a:xfrm>
          <a:prstGeom prst="rect">
            <a:avLst/>
          </a:prstGeom>
          <a:gradFill flip="none" rotWithShape="1">
            <a:gsLst>
              <a:gs pos="52000">
                <a:srgbClr val="5B91A9">
                  <a:alpha val="30000"/>
                </a:srgbClr>
              </a:gs>
              <a:gs pos="100000">
                <a:srgbClr val="507194">
                  <a:alpha val="30000"/>
                </a:srgbClr>
              </a:gs>
              <a:gs pos="0">
                <a:srgbClr val="507194">
                  <a:alpha val="30000"/>
                </a:srgbClr>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 name="Picture Placeholder 4"/>
          <p:cNvSpPr>
            <a:spLocks noGrp="1"/>
          </p:cNvSpPr>
          <p:nvPr>
            <p:ph type="pic" sz="quarter" idx="10" hasCustomPrompt="1"/>
          </p:nvPr>
        </p:nvSpPr>
        <p:spPr>
          <a:xfrm>
            <a:off x="10633939" y="958807"/>
            <a:ext cx="8468329" cy="6858913"/>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7"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
        <p:nvSpPr>
          <p:cNvPr id="8" name="Footer Placeholder 4"/>
          <p:cNvSpPr>
            <a:spLocks noGrp="1"/>
          </p:cNvSpPr>
          <p:nvPr>
            <p:ph type="ftr" sz="quarter" idx="14"/>
          </p:nvPr>
        </p:nvSpPr>
        <p:spPr>
          <a:xfrm>
            <a:off x="671733" y="10701403"/>
            <a:ext cx="5580695"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Tree>
    <p:extLst>
      <p:ext uri="{BB962C8B-B14F-4D97-AF65-F5344CB8AC3E}">
        <p14:creationId xmlns:p14="http://schemas.microsoft.com/office/powerpoint/2010/main" val="684286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3AD1971-03E3-48CF-9B60-BF2D16B40A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96" y="41862"/>
            <a:ext cx="20104100" cy="11492978"/>
          </a:xfrm>
          <a:prstGeom prst="rect">
            <a:avLst/>
          </a:prstGeom>
        </p:spPr>
      </p:pic>
      <p:sp>
        <p:nvSpPr>
          <p:cNvPr id="8" name="Marcador de posición de imagen 7">
            <a:extLst>
              <a:ext uri="{FF2B5EF4-FFF2-40B4-BE49-F238E27FC236}">
                <a16:creationId xmlns:a16="http://schemas.microsoft.com/office/drawing/2014/main" id="{E03AB728-1503-471C-A8B9-BB0F60123032}"/>
              </a:ext>
            </a:extLst>
          </p:cNvPr>
          <p:cNvSpPr>
            <a:spLocks noGrp="1"/>
          </p:cNvSpPr>
          <p:nvPr>
            <p:ph type="pic" sz="quarter" idx="10"/>
          </p:nvPr>
        </p:nvSpPr>
        <p:spPr>
          <a:xfrm>
            <a:off x="0" y="0"/>
            <a:ext cx="20104100" cy="11309350"/>
          </a:xfrm>
          <a:prstGeom prst="rect">
            <a:avLst/>
          </a:prstGeom>
        </p:spPr>
        <p:txBody>
          <a:bodyPr/>
          <a:lstStyle/>
          <a:p>
            <a:r>
              <a:rPr lang="es-ES"/>
              <a:t>Haga clic en el icono para agregar una imagen</a:t>
            </a:r>
          </a:p>
        </p:txBody>
      </p:sp>
      <p:sp>
        <p:nvSpPr>
          <p:cNvPr id="13" name="Marcador de texto 12">
            <a:extLst>
              <a:ext uri="{FF2B5EF4-FFF2-40B4-BE49-F238E27FC236}">
                <a16:creationId xmlns:a16="http://schemas.microsoft.com/office/drawing/2014/main" id="{4228CAE5-2F06-44EF-9E75-E6CD4F46C2D8}"/>
              </a:ext>
            </a:extLst>
          </p:cNvPr>
          <p:cNvSpPr>
            <a:spLocks noGrp="1"/>
          </p:cNvSpPr>
          <p:nvPr>
            <p:ph type="body" sz="quarter" idx="12" hasCustomPrompt="1"/>
          </p:nvPr>
        </p:nvSpPr>
        <p:spPr>
          <a:xfrm>
            <a:off x="679450" y="6264275"/>
            <a:ext cx="9372600" cy="3886200"/>
          </a:xfrm>
          <a:prstGeom prst="rect">
            <a:avLst/>
          </a:prstGeom>
        </p:spPr>
        <p:txBody>
          <a:bodyPr/>
          <a:lstStyle>
            <a:lvl1pPr>
              <a:defRPr sz="990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pic>
        <p:nvPicPr>
          <p:cNvPr id="15" name="Imagen 14">
            <a:extLst>
              <a:ext uri="{FF2B5EF4-FFF2-40B4-BE49-F238E27FC236}">
                <a16:creationId xmlns:a16="http://schemas.microsoft.com/office/drawing/2014/main" id="{F67ADAA5-101E-4C19-BD86-9897949E9C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382122" y="-136525"/>
            <a:ext cx="9669696" cy="11464856"/>
          </a:xfrm>
          <a:prstGeom prst="rect">
            <a:avLst/>
          </a:prstGeom>
        </p:spPr>
      </p:pic>
      <p:sp>
        <p:nvSpPr>
          <p:cNvPr id="16" name="object 15">
            <a:extLst>
              <a:ext uri="{FF2B5EF4-FFF2-40B4-BE49-F238E27FC236}">
                <a16:creationId xmlns:a16="http://schemas.microsoft.com/office/drawing/2014/main" id="{3334D7EA-F8F7-4470-91DB-9C2599B60D7C}"/>
              </a:ext>
            </a:extLst>
          </p:cNvPr>
          <p:cNvSpPr/>
          <p:nvPr userDrawn="1"/>
        </p:nvSpPr>
        <p:spPr>
          <a:xfrm>
            <a:off x="17595850" y="7016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pic>
        <p:nvPicPr>
          <p:cNvPr id="2" name="Picture 1">
            <a:extLst>
              <a:ext uri="{FF2B5EF4-FFF2-40B4-BE49-F238E27FC236}">
                <a16:creationId xmlns:a16="http://schemas.microsoft.com/office/drawing/2014/main" id="{7A455568-0379-2026-06DB-7ED1DD2B9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500315" y="1138055"/>
            <a:ext cx="2112169" cy="1056085"/>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9057316" y="1567470"/>
            <a:ext cx="9391075" cy="5484513"/>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
        <p:nvSpPr>
          <p:cNvPr id="6" name="Footer Placeholder 4"/>
          <p:cNvSpPr>
            <a:spLocks noGrp="1"/>
          </p:cNvSpPr>
          <p:nvPr>
            <p:ph type="ftr" sz="quarter" idx="11"/>
          </p:nvPr>
        </p:nvSpPr>
        <p:spPr>
          <a:xfrm>
            <a:off x="671733" y="10701403"/>
            <a:ext cx="5580695"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Tree>
    <p:extLst>
      <p:ext uri="{BB962C8B-B14F-4D97-AF65-F5344CB8AC3E}">
        <p14:creationId xmlns:p14="http://schemas.microsoft.com/office/powerpoint/2010/main" val="895968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8237" y="1567470"/>
            <a:ext cx="3132265" cy="7985777"/>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263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9" name="Picture Placeholder 4"/>
          <p:cNvSpPr>
            <a:spLocks noGrp="1"/>
          </p:cNvSpPr>
          <p:nvPr>
            <p:ph type="pic" sz="quarter" idx="11" hasCustomPrompt="1"/>
          </p:nvPr>
        </p:nvSpPr>
        <p:spPr>
          <a:xfrm>
            <a:off x="3147498" y="1567470"/>
            <a:ext cx="3132265" cy="7985777"/>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263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0" name="Picture Placeholder 4"/>
          <p:cNvSpPr>
            <a:spLocks noGrp="1"/>
          </p:cNvSpPr>
          <p:nvPr>
            <p:ph type="pic" sz="quarter" idx="12" hasCustomPrompt="1"/>
          </p:nvPr>
        </p:nvSpPr>
        <p:spPr>
          <a:xfrm>
            <a:off x="6326095" y="1567470"/>
            <a:ext cx="3132265" cy="7985777"/>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263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7" name="Slide Number Placeholder 5"/>
          <p:cNvSpPr>
            <a:spLocks noGrp="1"/>
          </p:cNvSpPr>
          <p:nvPr>
            <p:ph type="sldNum" sz="quarter" idx="14"/>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
        <p:nvSpPr>
          <p:cNvPr id="8" name="Footer Placeholder 4"/>
          <p:cNvSpPr>
            <a:spLocks noGrp="1"/>
          </p:cNvSpPr>
          <p:nvPr>
            <p:ph type="ftr" sz="quarter" idx="15"/>
          </p:nvPr>
        </p:nvSpPr>
        <p:spPr>
          <a:xfrm>
            <a:off x="671733" y="10701403"/>
            <a:ext cx="5580695"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Tree>
    <p:extLst>
      <p:ext uri="{BB962C8B-B14F-4D97-AF65-F5344CB8AC3E}">
        <p14:creationId xmlns:p14="http://schemas.microsoft.com/office/powerpoint/2010/main" val="42093389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Layout">
    <p:spTree>
      <p:nvGrpSpPr>
        <p:cNvPr id="1" name=""/>
        <p:cNvGrpSpPr/>
        <p:nvPr/>
      </p:nvGrpSpPr>
      <p:grpSpPr>
        <a:xfrm>
          <a:off x="0" y="0"/>
          <a:ext cx="0" cy="0"/>
          <a:chOff x="0" y="0"/>
          <a:chExt cx="0" cy="0"/>
        </a:xfrm>
      </p:grpSpPr>
      <p:sp>
        <p:nvSpPr>
          <p:cNvPr id="10" name="Picture Placeholder 4"/>
          <p:cNvSpPr>
            <a:spLocks noGrp="1"/>
          </p:cNvSpPr>
          <p:nvPr>
            <p:ph type="pic" sz="quarter" idx="12" hasCustomPrompt="1"/>
          </p:nvPr>
        </p:nvSpPr>
        <p:spPr>
          <a:xfrm>
            <a:off x="9057317" y="1567470"/>
            <a:ext cx="4674344" cy="5484513"/>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263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1" name="Picture Placeholder 4"/>
          <p:cNvSpPr>
            <a:spLocks noGrp="1"/>
          </p:cNvSpPr>
          <p:nvPr>
            <p:ph type="pic" sz="quarter" idx="13" hasCustomPrompt="1"/>
          </p:nvPr>
        </p:nvSpPr>
        <p:spPr>
          <a:xfrm>
            <a:off x="13774048" y="1567470"/>
            <a:ext cx="4674344" cy="5484513"/>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263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 name="Slide Number Placeholder 5"/>
          <p:cNvSpPr>
            <a:spLocks noGrp="1"/>
          </p:cNvSpPr>
          <p:nvPr>
            <p:ph type="sldNum" sz="quarter" idx="14"/>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
        <p:nvSpPr>
          <p:cNvPr id="6" name="Footer Placeholder 4"/>
          <p:cNvSpPr>
            <a:spLocks noGrp="1"/>
          </p:cNvSpPr>
          <p:nvPr>
            <p:ph type="ftr" sz="quarter" idx="11"/>
          </p:nvPr>
        </p:nvSpPr>
        <p:spPr>
          <a:xfrm>
            <a:off x="671733" y="10701403"/>
            <a:ext cx="5580695"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Tree>
    <p:extLst>
      <p:ext uri="{BB962C8B-B14F-4D97-AF65-F5344CB8AC3E}">
        <p14:creationId xmlns:p14="http://schemas.microsoft.com/office/powerpoint/2010/main" val="3212766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Layout">
    <p:spTree>
      <p:nvGrpSpPr>
        <p:cNvPr id="1" name=""/>
        <p:cNvGrpSpPr/>
        <p:nvPr/>
      </p:nvGrpSpPr>
      <p:grpSpPr>
        <a:xfrm>
          <a:off x="0" y="0"/>
          <a:ext cx="0" cy="0"/>
          <a:chOff x="0" y="0"/>
          <a:chExt cx="0" cy="0"/>
        </a:xfrm>
      </p:grpSpPr>
      <p:sp>
        <p:nvSpPr>
          <p:cNvPr id="10" name="Picture Placeholder 4"/>
          <p:cNvSpPr>
            <a:spLocks noGrp="1"/>
          </p:cNvSpPr>
          <p:nvPr>
            <p:ph type="pic" sz="quarter" idx="12" hasCustomPrompt="1"/>
          </p:nvPr>
        </p:nvSpPr>
        <p:spPr>
          <a:xfrm>
            <a:off x="10754386" y="319440"/>
            <a:ext cx="8334398" cy="10989910"/>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9698299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Layout">
    <p:spTree>
      <p:nvGrpSpPr>
        <p:cNvPr id="1" name=""/>
        <p:cNvGrpSpPr/>
        <p:nvPr/>
      </p:nvGrpSpPr>
      <p:grpSpPr>
        <a:xfrm>
          <a:off x="0" y="0"/>
          <a:ext cx="0" cy="0"/>
          <a:chOff x="0" y="0"/>
          <a:chExt cx="0" cy="0"/>
        </a:xfrm>
      </p:grpSpPr>
      <p:sp>
        <p:nvSpPr>
          <p:cNvPr id="10" name="Picture Placeholder 4"/>
          <p:cNvSpPr>
            <a:spLocks noGrp="1"/>
          </p:cNvSpPr>
          <p:nvPr>
            <p:ph type="pic" sz="quarter" idx="12" hasCustomPrompt="1"/>
          </p:nvPr>
        </p:nvSpPr>
        <p:spPr>
          <a:xfrm>
            <a:off x="2531495" y="939921"/>
            <a:ext cx="6159521" cy="10369429"/>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7625123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Layout">
    <p:spTree>
      <p:nvGrpSpPr>
        <p:cNvPr id="1" name=""/>
        <p:cNvGrpSpPr/>
        <p:nvPr/>
      </p:nvGrpSpPr>
      <p:grpSpPr>
        <a:xfrm>
          <a:off x="0" y="0"/>
          <a:ext cx="0" cy="0"/>
          <a:chOff x="0" y="0"/>
          <a:chExt cx="0" cy="0"/>
        </a:xfrm>
      </p:grpSpPr>
      <p:sp>
        <p:nvSpPr>
          <p:cNvPr id="10" name="Picture Placeholder 4"/>
          <p:cNvSpPr>
            <a:spLocks noGrp="1"/>
          </p:cNvSpPr>
          <p:nvPr>
            <p:ph type="pic" sz="quarter" idx="12" hasCustomPrompt="1"/>
          </p:nvPr>
        </p:nvSpPr>
        <p:spPr>
          <a:xfrm>
            <a:off x="6963849" y="939921"/>
            <a:ext cx="6159521" cy="10369429"/>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9800380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Layout">
    <p:spTree>
      <p:nvGrpSpPr>
        <p:cNvPr id="1" name=""/>
        <p:cNvGrpSpPr/>
        <p:nvPr/>
      </p:nvGrpSpPr>
      <p:grpSpPr>
        <a:xfrm>
          <a:off x="0" y="0"/>
          <a:ext cx="0" cy="0"/>
          <a:chOff x="0" y="0"/>
          <a:chExt cx="0" cy="0"/>
        </a:xfrm>
      </p:grpSpPr>
      <p:sp>
        <p:nvSpPr>
          <p:cNvPr id="10" name="Picture Placeholder 4"/>
          <p:cNvSpPr>
            <a:spLocks noGrp="1"/>
          </p:cNvSpPr>
          <p:nvPr>
            <p:ph type="pic" sz="quarter" idx="12" hasCustomPrompt="1"/>
          </p:nvPr>
        </p:nvSpPr>
        <p:spPr>
          <a:xfrm>
            <a:off x="870392" y="939921"/>
            <a:ext cx="8468329" cy="9410622"/>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0558992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Layout">
    <p:spTree>
      <p:nvGrpSpPr>
        <p:cNvPr id="1" name=""/>
        <p:cNvGrpSpPr/>
        <p:nvPr/>
      </p:nvGrpSpPr>
      <p:grpSpPr>
        <a:xfrm>
          <a:off x="0" y="0"/>
          <a:ext cx="0" cy="0"/>
          <a:chOff x="0" y="0"/>
          <a:chExt cx="0" cy="0"/>
        </a:xfrm>
      </p:grpSpPr>
      <p:sp>
        <p:nvSpPr>
          <p:cNvPr id="10" name="Picture Placeholder 4"/>
          <p:cNvSpPr>
            <a:spLocks noGrp="1"/>
          </p:cNvSpPr>
          <p:nvPr>
            <p:ph type="pic" sz="quarter" idx="12" hasCustomPrompt="1"/>
          </p:nvPr>
        </p:nvSpPr>
        <p:spPr>
          <a:xfrm>
            <a:off x="870392" y="939921"/>
            <a:ext cx="8468329" cy="9410622"/>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1" name="Picture Placeholder 4"/>
          <p:cNvSpPr>
            <a:spLocks noGrp="1"/>
          </p:cNvSpPr>
          <p:nvPr>
            <p:ph type="pic" sz="quarter" idx="13" hasCustomPrompt="1"/>
          </p:nvPr>
        </p:nvSpPr>
        <p:spPr>
          <a:xfrm>
            <a:off x="9991044" y="939922"/>
            <a:ext cx="4180828" cy="4668260"/>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2" name="Picture Placeholder 4"/>
          <p:cNvSpPr>
            <a:spLocks noGrp="1"/>
          </p:cNvSpPr>
          <p:nvPr>
            <p:ph type="pic" sz="quarter" idx="14" hasCustomPrompt="1"/>
          </p:nvPr>
        </p:nvSpPr>
        <p:spPr>
          <a:xfrm>
            <a:off x="14782092" y="-401398"/>
            <a:ext cx="4180828" cy="1314763"/>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3" name="Picture Placeholder 4"/>
          <p:cNvSpPr>
            <a:spLocks noGrp="1"/>
          </p:cNvSpPr>
          <p:nvPr>
            <p:ph type="pic" sz="quarter" idx="15" hasCustomPrompt="1"/>
          </p:nvPr>
        </p:nvSpPr>
        <p:spPr>
          <a:xfrm>
            <a:off x="9991046" y="10361284"/>
            <a:ext cx="8971874" cy="1705704"/>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6"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7" name="Slide Number Placeholder 5"/>
          <p:cNvSpPr>
            <a:spLocks noGrp="1"/>
          </p:cNvSpPr>
          <p:nvPr>
            <p:ph type="sldNum" sz="quarter" idx="16"/>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358502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Layout">
    <p:spTree>
      <p:nvGrpSpPr>
        <p:cNvPr id="1" name=""/>
        <p:cNvGrpSpPr/>
        <p:nvPr/>
      </p:nvGrpSpPr>
      <p:grpSpPr>
        <a:xfrm>
          <a:off x="0" y="0"/>
          <a:ext cx="0" cy="0"/>
          <a:chOff x="0" y="0"/>
          <a:chExt cx="0" cy="0"/>
        </a:xfrm>
      </p:grpSpPr>
      <p:sp>
        <p:nvSpPr>
          <p:cNvPr id="10" name="Picture Placeholder 4"/>
          <p:cNvSpPr>
            <a:spLocks noGrp="1"/>
          </p:cNvSpPr>
          <p:nvPr>
            <p:ph type="pic" sz="quarter" idx="12" hasCustomPrompt="1"/>
          </p:nvPr>
        </p:nvSpPr>
        <p:spPr>
          <a:xfrm>
            <a:off x="870392" y="939922"/>
            <a:ext cx="8468329" cy="687779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6" name="Picture Placeholder 4"/>
          <p:cNvSpPr>
            <a:spLocks noGrp="1"/>
          </p:cNvSpPr>
          <p:nvPr>
            <p:ph type="pic" sz="quarter" idx="13" hasCustomPrompt="1"/>
          </p:nvPr>
        </p:nvSpPr>
        <p:spPr>
          <a:xfrm>
            <a:off x="10633939" y="939922"/>
            <a:ext cx="8468329" cy="687779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5" name="Slide Number Placeholder 5"/>
          <p:cNvSpPr>
            <a:spLocks noGrp="1"/>
          </p:cNvSpPr>
          <p:nvPr>
            <p:ph type="sldNum" sz="quarter" idx="14"/>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6758964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_Layout">
    <p:spTree>
      <p:nvGrpSpPr>
        <p:cNvPr id="1" name=""/>
        <p:cNvGrpSpPr/>
        <p:nvPr/>
      </p:nvGrpSpPr>
      <p:grpSpPr>
        <a:xfrm>
          <a:off x="0" y="0"/>
          <a:ext cx="0" cy="0"/>
          <a:chOff x="0" y="0"/>
          <a:chExt cx="0" cy="0"/>
        </a:xfrm>
      </p:grpSpPr>
      <p:sp>
        <p:nvSpPr>
          <p:cNvPr id="10" name="Picture Placeholder 4"/>
          <p:cNvSpPr>
            <a:spLocks noGrp="1"/>
          </p:cNvSpPr>
          <p:nvPr>
            <p:ph type="pic" sz="quarter" idx="12" hasCustomPrompt="1"/>
          </p:nvPr>
        </p:nvSpPr>
        <p:spPr>
          <a:xfrm>
            <a:off x="1530470" y="939922"/>
            <a:ext cx="8979555" cy="1036942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655967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4C85260C-84F9-442A-B0A2-563959834050}"/>
              </a:ext>
            </a:extLst>
          </p:cNvPr>
          <p:cNvSpPr>
            <a:spLocks noGrp="1"/>
          </p:cNvSpPr>
          <p:nvPr>
            <p:ph type="pic" sz="quarter" idx="10"/>
          </p:nvPr>
        </p:nvSpPr>
        <p:spPr>
          <a:xfrm>
            <a:off x="0" y="-1"/>
            <a:ext cx="20104100" cy="11598275"/>
          </a:xfrm>
          <a:prstGeom prst="rect">
            <a:avLst/>
          </a:prstGeom>
        </p:spPr>
        <p:txBody>
          <a:bodyPr/>
          <a:lstStyle/>
          <a:p>
            <a:r>
              <a:rPr lang="es-ES"/>
              <a:t>Haga clic en el icono para agregar una imagen</a:t>
            </a:r>
          </a:p>
        </p:txBody>
      </p:sp>
      <p:sp>
        <p:nvSpPr>
          <p:cNvPr id="29" name="Rectángulo 28">
            <a:extLst>
              <a:ext uri="{FF2B5EF4-FFF2-40B4-BE49-F238E27FC236}">
                <a16:creationId xmlns:a16="http://schemas.microsoft.com/office/drawing/2014/main" id="{DB84DB54-A7B6-4292-AF95-F24B4FC1D2E6}"/>
              </a:ext>
            </a:extLst>
          </p:cNvPr>
          <p:cNvSpPr/>
          <p:nvPr userDrawn="1"/>
        </p:nvSpPr>
        <p:spPr>
          <a:xfrm>
            <a:off x="37562" y="-464069"/>
            <a:ext cx="12751730" cy="11787796"/>
          </a:xfrm>
          <a:custGeom>
            <a:avLst/>
            <a:gdLst>
              <a:gd name="connsiteX0" fmla="*/ 0 w 11118850"/>
              <a:gd name="connsiteY0" fmla="*/ 0 h 11309350"/>
              <a:gd name="connsiteX1" fmla="*/ 11118850 w 11118850"/>
              <a:gd name="connsiteY1" fmla="*/ 0 h 11309350"/>
              <a:gd name="connsiteX2" fmla="*/ 11118850 w 11118850"/>
              <a:gd name="connsiteY2" fmla="*/ 11309350 h 11309350"/>
              <a:gd name="connsiteX3" fmla="*/ 0 w 11118850"/>
              <a:gd name="connsiteY3" fmla="*/ 11309350 h 11309350"/>
              <a:gd name="connsiteX4" fmla="*/ 0 w 11118850"/>
              <a:gd name="connsiteY4" fmla="*/ 0 h 11309350"/>
              <a:gd name="connsiteX0" fmla="*/ 0 w 11118850"/>
              <a:gd name="connsiteY0" fmla="*/ 0 h 11309350"/>
              <a:gd name="connsiteX1" fmla="*/ 11025860 w 11118850"/>
              <a:gd name="connsiteY1" fmla="*/ 0 h 11309350"/>
              <a:gd name="connsiteX2" fmla="*/ 11118850 w 11118850"/>
              <a:gd name="connsiteY2" fmla="*/ 11309350 h 11309350"/>
              <a:gd name="connsiteX3" fmla="*/ 0 w 11118850"/>
              <a:gd name="connsiteY3" fmla="*/ 11309350 h 11309350"/>
              <a:gd name="connsiteX4" fmla="*/ 0 w 11118850"/>
              <a:gd name="connsiteY4" fmla="*/ 0 h 11309350"/>
              <a:gd name="connsiteX0" fmla="*/ 0 w 11118850"/>
              <a:gd name="connsiteY0" fmla="*/ 0 h 11309350"/>
              <a:gd name="connsiteX1" fmla="*/ 8437643 w 11118850"/>
              <a:gd name="connsiteY1" fmla="*/ 2123267 h 11309350"/>
              <a:gd name="connsiteX2" fmla="*/ 11118850 w 11118850"/>
              <a:gd name="connsiteY2" fmla="*/ 11309350 h 11309350"/>
              <a:gd name="connsiteX3" fmla="*/ 0 w 11118850"/>
              <a:gd name="connsiteY3" fmla="*/ 11309350 h 11309350"/>
              <a:gd name="connsiteX4" fmla="*/ 0 w 11118850"/>
              <a:gd name="connsiteY4" fmla="*/ 0 h 11309350"/>
              <a:gd name="connsiteX0" fmla="*/ 0 w 11118850"/>
              <a:gd name="connsiteY0" fmla="*/ 0 h 11309350"/>
              <a:gd name="connsiteX1" fmla="*/ 8437643 w 11118850"/>
              <a:gd name="connsiteY1" fmla="*/ 2123267 h 11309350"/>
              <a:gd name="connsiteX2" fmla="*/ 11118850 w 11118850"/>
              <a:gd name="connsiteY2" fmla="*/ 11309350 h 11309350"/>
              <a:gd name="connsiteX3" fmla="*/ 0 w 11118850"/>
              <a:gd name="connsiteY3" fmla="*/ 11309350 h 11309350"/>
              <a:gd name="connsiteX4" fmla="*/ 0 w 11118850"/>
              <a:gd name="connsiteY4" fmla="*/ 0 h 11309350"/>
              <a:gd name="connsiteX0" fmla="*/ 0 w 11118850"/>
              <a:gd name="connsiteY0" fmla="*/ 0 h 11309350"/>
              <a:gd name="connsiteX1" fmla="*/ 9181561 w 11118850"/>
              <a:gd name="connsiteY1" fmla="*/ 3146155 h 11309350"/>
              <a:gd name="connsiteX2" fmla="*/ 11118850 w 11118850"/>
              <a:gd name="connsiteY2" fmla="*/ 11309350 h 11309350"/>
              <a:gd name="connsiteX3" fmla="*/ 0 w 11118850"/>
              <a:gd name="connsiteY3" fmla="*/ 11309350 h 11309350"/>
              <a:gd name="connsiteX4" fmla="*/ 0 w 11118850"/>
              <a:gd name="connsiteY4" fmla="*/ 0 h 11309350"/>
              <a:gd name="connsiteX0" fmla="*/ 0 w 11118850"/>
              <a:gd name="connsiteY0" fmla="*/ 0 h 11340347"/>
              <a:gd name="connsiteX1" fmla="*/ 9181561 w 11118850"/>
              <a:gd name="connsiteY1" fmla="*/ 3177152 h 11340347"/>
              <a:gd name="connsiteX2" fmla="*/ 11118850 w 11118850"/>
              <a:gd name="connsiteY2" fmla="*/ 11340347 h 11340347"/>
              <a:gd name="connsiteX3" fmla="*/ 0 w 11118850"/>
              <a:gd name="connsiteY3" fmla="*/ 11340347 h 11340347"/>
              <a:gd name="connsiteX4" fmla="*/ 0 w 11118850"/>
              <a:gd name="connsiteY4" fmla="*/ 0 h 11340347"/>
              <a:gd name="connsiteX0" fmla="*/ 0 w 11118850"/>
              <a:gd name="connsiteY0" fmla="*/ 0 h 11340347"/>
              <a:gd name="connsiteX1" fmla="*/ 9181561 w 11118850"/>
              <a:gd name="connsiteY1" fmla="*/ 3177152 h 11340347"/>
              <a:gd name="connsiteX2" fmla="*/ 11118850 w 11118850"/>
              <a:gd name="connsiteY2" fmla="*/ 11340347 h 11340347"/>
              <a:gd name="connsiteX3" fmla="*/ 0 w 11118850"/>
              <a:gd name="connsiteY3" fmla="*/ 11340347 h 11340347"/>
              <a:gd name="connsiteX4" fmla="*/ 0 w 11118850"/>
              <a:gd name="connsiteY4" fmla="*/ 0 h 11340347"/>
              <a:gd name="connsiteX0" fmla="*/ 0 w 12467203"/>
              <a:gd name="connsiteY0" fmla="*/ 0 h 11371344"/>
              <a:gd name="connsiteX1" fmla="*/ 9181561 w 12467203"/>
              <a:gd name="connsiteY1" fmla="*/ 3177152 h 11371344"/>
              <a:gd name="connsiteX2" fmla="*/ 12467203 w 12467203"/>
              <a:gd name="connsiteY2" fmla="*/ 11371344 h 11371344"/>
              <a:gd name="connsiteX3" fmla="*/ 0 w 12467203"/>
              <a:gd name="connsiteY3" fmla="*/ 11340347 h 11371344"/>
              <a:gd name="connsiteX4" fmla="*/ 0 w 12467203"/>
              <a:gd name="connsiteY4" fmla="*/ 0 h 11371344"/>
              <a:gd name="connsiteX0" fmla="*/ 0 w 12467203"/>
              <a:gd name="connsiteY0" fmla="*/ 0 h 11371344"/>
              <a:gd name="connsiteX1" fmla="*/ 9305547 w 12467203"/>
              <a:gd name="connsiteY1" fmla="*/ 3177152 h 11371344"/>
              <a:gd name="connsiteX2" fmla="*/ 12467203 w 12467203"/>
              <a:gd name="connsiteY2" fmla="*/ 11371344 h 11371344"/>
              <a:gd name="connsiteX3" fmla="*/ 0 w 12467203"/>
              <a:gd name="connsiteY3" fmla="*/ 11340347 h 11371344"/>
              <a:gd name="connsiteX4" fmla="*/ 0 w 12467203"/>
              <a:gd name="connsiteY4" fmla="*/ 0 h 11371344"/>
              <a:gd name="connsiteX0" fmla="*/ 0 w 12467203"/>
              <a:gd name="connsiteY0" fmla="*/ 0 h 11371344"/>
              <a:gd name="connsiteX1" fmla="*/ 9305547 w 12467203"/>
              <a:gd name="connsiteY1" fmla="*/ 3177152 h 11371344"/>
              <a:gd name="connsiteX2" fmla="*/ 12467203 w 12467203"/>
              <a:gd name="connsiteY2" fmla="*/ 11371344 h 11371344"/>
              <a:gd name="connsiteX3" fmla="*/ 0 w 12467203"/>
              <a:gd name="connsiteY3" fmla="*/ 11340347 h 11371344"/>
              <a:gd name="connsiteX4" fmla="*/ 0 w 12467203"/>
              <a:gd name="connsiteY4" fmla="*/ 0 h 11371344"/>
              <a:gd name="connsiteX0" fmla="*/ 0 w 12467203"/>
              <a:gd name="connsiteY0" fmla="*/ 0 h 11371344"/>
              <a:gd name="connsiteX1" fmla="*/ 9290048 w 12467203"/>
              <a:gd name="connsiteY1" fmla="*/ 2774196 h 11371344"/>
              <a:gd name="connsiteX2" fmla="*/ 12467203 w 12467203"/>
              <a:gd name="connsiteY2" fmla="*/ 11371344 h 11371344"/>
              <a:gd name="connsiteX3" fmla="*/ 0 w 12467203"/>
              <a:gd name="connsiteY3" fmla="*/ 11340347 h 11371344"/>
              <a:gd name="connsiteX4" fmla="*/ 0 w 12467203"/>
              <a:gd name="connsiteY4" fmla="*/ 0 h 11371344"/>
              <a:gd name="connsiteX0" fmla="*/ 0 w 12467203"/>
              <a:gd name="connsiteY0" fmla="*/ 0 h 11371344"/>
              <a:gd name="connsiteX1" fmla="*/ 9290048 w 12467203"/>
              <a:gd name="connsiteY1" fmla="*/ 2774196 h 11371344"/>
              <a:gd name="connsiteX2" fmla="*/ 12467203 w 12467203"/>
              <a:gd name="connsiteY2" fmla="*/ 11371344 h 11371344"/>
              <a:gd name="connsiteX3" fmla="*/ 0 w 12467203"/>
              <a:gd name="connsiteY3" fmla="*/ 11340347 h 11371344"/>
              <a:gd name="connsiteX4" fmla="*/ 0 w 12467203"/>
              <a:gd name="connsiteY4" fmla="*/ 0 h 11371344"/>
              <a:gd name="connsiteX0" fmla="*/ 0 w 12467203"/>
              <a:gd name="connsiteY0" fmla="*/ 0 h 11371344"/>
              <a:gd name="connsiteX1" fmla="*/ 12467203 w 12467203"/>
              <a:gd name="connsiteY1" fmla="*/ 11371344 h 11371344"/>
              <a:gd name="connsiteX2" fmla="*/ 0 w 12467203"/>
              <a:gd name="connsiteY2" fmla="*/ 11340347 h 11371344"/>
              <a:gd name="connsiteX3" fmla="*/ 0 w 12467203"/>
              <a:gd name="connsiteY3" fmla="*/ 0 h 11371344"/>
              <a:gd name="connsiteX0" fmla="*/ 0 w 12686022"/>
              <a:gd name="connsiteY0" fmla="*/ 416962 h 11788306"/>
              <a:gd name="connsiteX1" fmla="*/ 8384583 w 12686022"/>
              <a:gd name="connsiteY1" fmla="*/ 2555728 h 11788306"/>
              <a:gd name="connsiteX2" fmla="*/ 12467203 w 12686022"/>
              <a:gd name="connsiteY2" fmla="*/ 11788306 h 11788306"/>
              <a:gd name="connsiteX3" fmla="*/ 0 w 12686022"/>
              <a:gd name="connsiteY3" fmla="*/ 11757309 h 11788306"/>
              <a:gd name="connsiteX4" fmla="*/ 0 w 12686022"/>
              <a:gd name="connsiteY4" fmla="*/ 416962 h 11788306"/>
              <a:gd name="connsiteX0" fmla="*/ 0 w 12642973"/>
              <a:gd name="connsiteY0" fmla="*/ 416962 h 11788306"/>
              <a:gd name="connsiteX1" fmla="*/ 8384583 w 12642973"/>
              <a:gd name="connsiteY1" fmla="*/ 2555728 h 11788306"/>
              <a:gd name="connsiteX2" fmla="*/ 12467203 w 12642973"/>
              <a:gd name="connsiteY2" fmla="*/ 11788306 h 11788306"/>
              <a:gd name="connsiteX3" fmla="*/ 0 w 12642973"/>
              <a:gd name="connsiteY3" fmla="*/ 11757309 h 11788306"/>
              <a:gd name="connsiteX4" fmla="*/ 0 w 12642973"/>
              <a:gd name="connsiteY4" fmla="*/ 416962 h 11788306"/>
              <a:gd name="connsiteX0" fmla="*/ 0 w 12642973"/>
              <a:gd name="connsiteY0" fmla="*/ 560561 h 11931905"/>
              <a:gd name="connsiteX1" fmla="*/ 8384583 w 12642973"/>
              <a:gd name="connsiteY1" fmla="*/ 2699327 h 11931905"/>
              <a:gd name="connsiteX2" fmla="*/ 12467203 w 12642973"/>
              <a:gd name="connsiteY2" fmla="*/ 11931905 h 11931905"/>
              <a:gd name="connsiteX3" fmla="*/ 0 w 12642973"/>
              <a:gd name="connsiteY3" fmla="*/ 11900908 h 11931905"/>
              <a:gd name="connsiteX4" fmla="*/ 0 w 12642973"/>
              <a:gd name="connsiteY4" fmla="*/ 560561 h 11931905"/>
              <a:gd name="connsiteX0" fmla="*/ 0 w 12642973"/>
              <a:gd name="connsiteY0" fmla="*/ 662377 h 11661762"/>
              <a:gd name="connsiteX1" fmla="*/ 8384583 w 12642973"/>
              <a:gd name="connsiteY1" fmla="*/ 2429184 h 11661762"/>
              <a:gd name="connsiteX2" fmla="*/ 12467203 w 12642973"/>
              <a:gd name="connsiteY2" fmla="*/ 11661762 h 11661762"/>
              <a:gd name="connsiteX3" fmla="*/ 0 w 12642973"/>
              <a:gd name="connsiteY3" fmla="*/ 11630765 h 11661762"/>
              <a:gd name="connsiteX4" fmla="*/ 0 w 12642973"/>
              <a:gd name="connsiteY4" fmla="*/ 662377 h 11661762"/>
              <a:gd name="connsiteX0" fmla="*/ 0 w 12673970"/>
              <a:gd name="connsiteY0" fmla="*/ 583858 h 11862212"/>
              <a:gd name="connsiteX1" fmla="*/ 8415580 w 12673970"/>
              <a:gd name="connsiteY1" fmla="*/ 2629634 h 11862212"/>
              <a:gd name="connsiteX2" fmla="*/ 12498200 w 12673970"/>
              <a:gd name="connsiteY2" fmla="*/ 11862212 h 11862212"/>
              <a:gd name="connsiteX3" fmla="*/ 30997 w 12673970"/>
              <a:gd name="connsiteY3" fmla="*/ 11831215 h 11862212"/>
              <a:gd name="connsiteX4" fmla="*/ 0 w 12673970"/>
              <a:gd name="connsiteY4" fmla="*/ 583858 h 11862212"/>
              <a:gd name="connsiteX0" fmla="*/ 0 w 12673970"/>
              <a:gd name="connsiteY0" fmla="*/ 478980 h 12227468"/>
              <a:gd name="connsiteX1" fmla="*/ 8415580 w 12673970"/>
              <a:gd name="connsiteY1" fmla="*/ 2994890 h 12227468"/>
              <a:gd name="connsiteX2" fmla="*/ 12498200 w 12673970"/>
              <a:gd name="connsiteY2" fmla="*/ 12227468 h 12227468"/>
              <a:gd name="connsiteX3" fmla="*/ 30997 w 12673970"/>
              <a:gd name="connsiteY3" fmla="*/ 12196471 h 12227468"/>
              <a:gd name="connsiteX4" fmla="*/ 0 w 12673970"/>
              <a:gd name="connsiteY4" fmla="*/ 478980 h 12227468"/>
              <a:gd name="connsiteX0" fmla="*/ 0 w 12660236"/>
              <a:gd name="connsiteY0" fmla="*/ 605302 h 12353790"/>
              <a:gd name="connsiteX1" fmla="*/ 7999622 w 12660236"/>
              <a:gd name="connsiteY1" fmla="*/ 2570020 h 12353790"/>
              <a:gd name="connsiteX2" fmla="*/ 12498200 w 12660236"/>
              <a:gd name="connsiteY2" fmla="*/ 12353790 h 12353790"/>
              <a:gd name="connsiteX3" fmla="*/ 30997 w 12660236"/>
              <a:gd name="connsiteY3" fmla="*/ 12322793 h 12353790"/>
              <a:gd name="connsiteX4" fmla="*/ 0 w 12660236"/>
              <a:gd name="connsiteY4" fmla="*/ 605302 h 12353790"/>
              <a:gd name="connsiteX0" fmla="*/ 0 w 12691048"/>
              <a:gd name="connsiteY0" fmla="*/ 899932 h 11805421"/>
              <a:gd name="connsiteX1" fmla="*/ 8030434 w 12691048"/>
              <a:gd name="connsiteY1" fmla="*/ 2021651 h 11805421"/>
              <a:gd name="connsiteX2" fmla="*/ 12529012 w 12691048"/>
              <a:gd name="connsiteY2" fmla="*/ 11805421 h 11805421"/>
              <a:gd name="connsiteX3" fmla="*/ 61809 w 12691048"/>
              <a:gd name="connsiteY3" fmla="*/ 11774424 h 11805421"/>
              <a:gd name="connsiteX4" fmla="*/ 0 w 12691048"/>
              <a:gd name="connsiteY4" fmla="*/ 899932 h 11805421"/>
              <a:gd name="connsiteX0" fmla="*/ 0 w 12675642"/>
              <a:gd name="connsiteY0" fmla="*/ 614186 h 12330250"/>
              <a:gd name="connsiteX1" fmla="*/ 8015028 w 12675642"/>
              <a:gd name="connsiteY1" fmla="*/ 2546480 h 12330250"/>
              <a:gd name="connsiteX2" fmla="*/ 12513606 w 12675642"/>
              <a:gd name="connsiteY2" fmla="*/ 12330250 h 12330250"/>
              <a:gd name="connsiteX3" fmla="*/ 46403 w 12675642"/>
              <a:gd name="connsiteY3" fmla="*/ 12299253 h 12330250"/>
              <a:gd name="connsiteX4" fmla="*/ 0 w 12675642"/>
              <a:gd name="connsiteY4" fmla="*/ 614186 h 1233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642" h="12330250">
                <a:moveTo>
                  <a:pt x="0" y="614186"/>
                </a:moveTo>
                <a:cubicBezTo>
                  <a:pt x="1066800" y="-534536"/>
                  <a:pt x="6712077" y="-170154"/>
                  <a:pt x="8015028" y="2546480"/>
                </a:cubicBezTo>
                <a:cubicBezTo>
                  <a:pt x="9070007" y="5263115"/>
                  <a:pt x="13580406" y="11181528"/>
                  <a:pt x="12513606" y="12330250"/>
                </a:cubicBezTo>
                <a:lnTo>
                  <a:pt x="46403" y="12299253"/>
                </a:lnTo>
                <a:cubicBezTo>
                  <a:pt x="36071" y="8550134"/>
                  <a:pt x="10332" y="4363305"/>
                  <a:pt x="0" y="6141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Marcador de texto 14">
            <a:extLst>
              <a:ext uri="{FF2B5EF4-FFF2-40B4-BE49-F238E27FC236}">
                <a16:creationId xmlns:a16="http://schemas.microsoft.com/office/drawing/2014/main" id="{ACC55095-FF1C-4EF8-81EE-D34D99F937CB}"/>
              </a:ext>
            </a:extLst>
          </p:cNvPr>
          <p:cNvSpPr>
            <a:spLocks noGrp="1"/>
          </p:cNvSpPr>
          <p:nvPr>
            <p:ph type="body" sz="quarter" idx="11" hasCustomPrompt="1"/>
          </p:nvPr>
        </p:nvSpPr>
        <p:spPr>
          <a:xfrm>
            <a:off x="755650" y="1158875"/>
            <a:ext cx="5486400" cy="1676400"/>
          </a:xfrm>
          <a:prstGeom prst="rect">
            <a:avLst/>
          </a:prstGeom>
        </p:spPr>
        <p:txBody>
          <a:bodyPr/>
          <a:lstStyle>
            <a:lvl1pPr>
              <a:defRPr sz="535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16" name="Marcador de texto 14">
            <a:extLst>
              <a:ext uri="{FF2B5EF4-FFF2-40B4-BE49-F238E27FC236}">
                <a16:creationId xmlns:a16="http://schemas.microsoft.com/office/drawing/2014/main" id="{1DD1C024-887D-4A14-BB47-991E87F85827}"/>
              </a:ext>
            </a:extLst>
          </p:cNvPr>
          <p:cNvSpPr>
            <a:spLocks noGrp="1"/>
          </p:cNvSpPr>
          <p:nvPr>
            <p:ph type="body" sz="quarter" idx="12" hasCustomPrompt="1"/>
          </p:nvPr>
        </p:nvSpPr>
        <p:spPr>
          <a:xfrm>
            <a:off x="755650" y="3121079"/>
            <a:ext cx="5486400" cy="1676400"/>
          </a:xfrm>
          <a:prstGeom prst="rect">
            <a:avLst/>
          </a:prstGeom>
        </p:spPr>
        <p:txBody>
          <a:bodyPr/>
          <a:lstStyle>
            <a:lvl1pPr>
              <a:defRPr sz="1800" b="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grpSp>
        <p:nvGrpSpPr>
          <p:cNvPr id="6" name="Grupo 5">
            <a:extLst>
              <a:ext uri="{FF2B5EF4-FFF2-40B4-BE49-F238E27FC236}">
                <a16:creationId xmlns:a16="http://schemas.microsoft.com/office/drawing/2014/main" id="{B5F96CC5-85DF-4140-B7F1-97B52136CCEE}"/>
              </a:ext>
            </a:extLst>
          </p:cNvPr>
          <p:cNvGrpSpPr/>
          <p:nvPr userDrawn="1"/>
        </p:nvGrpSpPr>
        <p:grpSpPr>
          <a:xfrm>
            <a:off x="994629" y="5429829"/>
            <a:ext cx="7436283" cy="4949246"/>
            <a:chOff x="1193693" y="5166464"/>
            <a:chExt cx="7436283" cy="4949246"/>
          </a:xfrm>
        </p:grpSpPr>
        <p:sp>
          <p:nvSpPr>
            <p:cNvPr id="7" name="Rectángulo 6">
              <a:extLst>
                <a:ext uri="{FF2B5EF4-FFF2-40B4-BE49-F238E27FC236}">
                  <a16:creationId xmlns:a16="http://schemas.microsoft.com/office/drawing/2014/main" id="{93AD78C4-78DC-400D-9A56-014B574CDDE0}"/>
                </a:ext>
              </a:extLst>
            </p:cNvPr>
            <p:cNvSpPr/>
            <p:nvPr/>
          </p:nvSpPr>
          <p:spPr>
            <a:xfrm>
              <a:off x="1193921" y="5166464"/>
              <a:ext cx="2485094" cy="248509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52F5FA74-4C71-4538-8DB4-66097774CB22}"/>
                </a:ext>
              </a:extLst>
            </p:cNvPr>
            <p:cNvSpPr/>
            <p:nvPr/>
          </p:nvSpPr>
          <p:spPr>
            <a:xfrm>
              <a:off x="1193693" y="7630616"/>
              <a:ext cx="2485094" cy="2485094"/>
            </a:xfrm>
            <a:prstGeom prst="rect">
              <a:avLst/>
            </a:prstGeom>
            <a:solidFill>
              <a:srgbClr val="678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EFFB1FB3-761E-41A3-988B-679D909BA027}"/>
                </a:ext>
              </a:extLst>
            </p:cNvPr>
            <p:cNvSpPr/>
            <p:nvPr/>
          </p:nvSpPr>
          <p:spPr>
            <a:xfrm>
              <a:off x="3667322" y="5166464"/>
              <a:ext cx="2485094" cy="2485094"/>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91BB9024-99BE-4288-ABB1-B0135259873B}"/>
                </a:ext>
              </a:extLst>
            </p:cNvPr>
            <p:cNvSpPr/>
            <p:nvPr/>
          </p:nvSpPr>
          <p:spPr>
            <a:xfrm>
              <a:off x="3667094" y="7630616"/>
              <a:ext cx="2485094" cy="248509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Arial" panose="020B0604020202020204" pitchFamily="34" charset="0"/>
                <a:cs typeface="Arial" panose="020B0604020202020204" pitchFamily="34" charset="0"/>
              </a:endParaRPr>
            </a:p>
          </p:txBody>
        </p:sp>
        <p:sp>
          <p:nvSpPr>
            <p:cNvPr id="12" name="Rectángulo 11">
              <a:extLst>
                <a:ext uri="{FF2B5EF4-FFF2-40B4-BE49-F238E27FC236}">
                  <a16:creationId xmlns:a16="http://schemas.microsoft.com/office/drawing/2014/main" id="{243B8613-D321-4E48-8498-772F6C5C137D}"/>
                </a:ext>
              </a:extLst>
            </p:cNvPr>
            <p:cNvSpPr/>
            <p:nvPr/>
          </p:nvSpPr>
          <p:spPr>
            <a:xfrm>
              <a:off x="6144882" y="5166464"/>
              <a:ext cx="2485094" cy="248509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34A997D8-D1F0-4572-9AFB-A13AD192FDAF}"/>
                </a:ext>
              </a:extLst>
            </p:cNvPr>
            <p:cNvSpPr/>
            <p:nvPr/>
          </p:nvSpPr>
          <p:spPr>
            <a:xfrm>
              <a:off x="6144654" y="7630616"/>
              <a:ext cx="2485094" cy="2485094"/>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Arial" panose="020B0604020202020204" pitchFamily="34" charset="0"/>
                <a:cs typeface="Arial" panose="020B0604020202020204" pitchFamily="34" charset="0"/>
              </a:endParaRPr>
            </a:p>
          </p:txBody>
        </p:sp>
      </p:grpSp>
      <p:sp>
        <p:nvSpPr>
          <p:cNvPr id="3" name="Marcador de texto 2">
            <a:extLst>
              <a:ext uri="{FF2B5EF4-FFF2-40B4-BE49-F238E27FC236}">
                <a16:creationId xmlns:a16="http://schemas.microsoft.com/office/drawing/2014/main" id="{8B4ED985-44B3-4FEA-AD94-85ACEC17CC12}"/>
              </a:ext>
            </a:extLst>
          </p:cNvPr>
          <p:cNvSpPr>
            <a:spLocks noGrp="1"/>
          </p:cNvSpPr>
          <p:nvPr>
            <p:ph type="body" sz="quarter" idx="13" hasCustomPrompt="1"/>
          </p:nvPr>
        </p:nvSpPr>
        <p:spPr>
          <a:xfrm>
            <a:off x="1060145" y="5654675"/>
            <a:ext cx="2351087" cy="685800"/>
          </a:xfrm>
          <a:prstGeom prst="rect">
            <a:avLst/>
          </a:prstGeom>
        </p:spPr>
        <p:txBody>
          <a:bodyPr/>
          <a:lstStyle>
            <a:lvl1pPr>
              <a:defRPr sz="575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17" name="Marcador de texto 2">
            <a:extLst>
              <a:ext uri="{FF2B5EF4-FFF2-40B4-BE49-F238E27FC236}">
                <a16:creationId xmlns:a16="http://schemas.microsoft.com/office/drawing/2014/main" id="{11E4B175-DAC1-44DE-AA91-3071724731BF}"/>
              </a:ext>
            </a:extLst>
          </p:cNvPr>
          <p:cNvSpPr>
            <a:spLocks noGrp="1"/>
          </p:cNvSpPr>
          <p:nvPr>
            <p:ph type="body" sz="quarter" idx="14" hasCustomPrompt="1"/>
          </p:nvPr>
        </p:nvSpPr>
        <p:spPr>
          <a:xfrm>
            <a:off x="3619150" y="5658241"/>
            <a:ext cx="2351087" cy="685800"/>
          </a:xfrm>
          <a:prstGeom prst="rect">
            <a:avLst/>
          </a:prstGeom>
        </p:spPr>
        <p:txBody>
          <a:bodyPr/>
          <a:lstStyle>
            <a:lvl1pPr>
              <a:defRPr sz="575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18" name="Marcador de texto 2">
            <a:extLst>
              <a:ext uri="{FF2B5EF4-FFF2-40B4-BE49-F238E27FC236}">
                <a16:creationId xmlns:a16="http://schemas.microsoft.com/office/drawing/2014/main" id="{0BB19CAA-9619-404B-A601-CD3830E95702}"/>
              </a:ext>
            </a:extLst>
          </p:cNvPr>
          <p:cNvSpPr>
            <a:spLocks noGrp="1"/>
          </p:cNvSpPr>
          <p:nvPr>
            <p:ph type="body" sz="quarter" idx="15" hasCustomPrompt="1"/>
          </p:nvPr>
        </p:nvSpPr>
        <p:spPr>
          <a:xfrm>
            <a:off x="6224076" y="5661619"/>
            <a:ext cx="2351087" cy="685800"/>
          </a:xfrm>
          <a:prstGeom prst="rect">
            <a:avLst/>
          </a:prstGeom>
        </p:spPr>
        <p:txBody>
          <a:bodyPr/>
          <a:lstStyle>
            <a:lvl1pPr>
              <a:defRPr sz="575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19" name="Marcador de texto 2">
            <a:extLst>
              <a:ext uri="{FF2B5EF4-FFF2-40B4-BE49-F238E27FC236}">
                <a16:creationId xmlns:a16="http://schemas.microsoft.com/office/drawing/2014/main" id="{E64D3FAD-50F4-45A8-9F3B-14104EB6C136}"/>
              </a:ext>
            </a:extLst>
          </p:cNvPr>
          <p:cNvSpPr>
            <a:spLocks noGrp="1"/>
          </p:cNvSpPr>
          <p:nvPr>
            <p:ph type="body" sz="quarter" idx="16" hasCustomPrompt="1"/>
          </p:nvPr>
        </p:nvSpPr>
        <p:spPr>
          <a:xfrm>
            <a:off x="3538692" y="8075968"/>
            <a:ext cx="2351087" cy="685800"/>
          </a:xfrm>
          <a:prstGeom prst="rect">
            <a:avLst/>
          </a:prstGeom>
        </p:spPr>
        <p:txBody>
          <a:bodyPr/>
          <a:lstStyle>
            <a:lvl1pPr>
              <a:defRPr sz="575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20" name="Marcador de texto 2">
            <a:extLst>
              <a:ext uri="{FF2B5EF4-FFF2-40B4-BE49-F238E27FC236}">
                <a16:creationId xmlns:a16="http://schemas.microsoft.com/office/drawing/2014/main" id="{9C232146-6661-406B-ACB1-28B698722158}"/>
              </a:ext>
            </a:extLst>
          </p:cNvPr>
          <p:cNvSpPr>
            <a:spLocks noGrp="1"/>
          </p:cNvSpPr>
          <p:nvPr>
            <p:ph type="body" sz="quarter" idx="17" hasCustomPrompt="1"/>
          </p:nvPr>
        </p:nvSpPr>
        <p:spPr>
          <a:xfrm>
            <a:off x="6079711" y="8079328"/>
            <a:ext cx="2351087" cy="685800"/>
          </a:xfrm>
          <a:prstGeom prst="rect">
            <a:avLst/>
          </a:prstGeom>
        </p:spPr>
        <p:txBody>
          <a:bodyPr/>
          <a:lstStyle>
            <a:lvl1pPr>
              <a:defRPr sz="575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21" name="Marcador de texto 2">
            <a:extLst>
              <a:ext uri="{FF2B5EF4-FFF2-40B4-BE49-F238E27FC236}">
                <a16:creationId xmlns:a16="http://schemas.microsoft.com/office/drawing/2014/main" id="{57C20D83-1C0E-4FCC-8A7D-78D28CD08F78}"/>
              </a:ext>
            </a:extLst>
          </p:cNvPr>
          <p:cNvSpPr>
            <a:spLocks noGrp="1"/>
          </p:cNvSpPr>
          <p:nvPr>
            <p:ph type="body" sz="quarter" idx="18" hasCustomPrompt="1"/>
          </p:nvPr>
        </p:nvSpPr>
        <p:spPr>
          <a:xfrm>
            <a:off x="970141" y="6672376"/>
            <a:ext cx="2351087" cy="685800"/>
          </a:xfrm>
          <a:prstGeom prst="rect">
            <a:avLst/>
          </a:prstGeom>
        </p:spPr>
        <p:txBody>
          <a:bodyPr/>
          <a:lstStyle>
            <a:lvl1pPr>
              <a:defRPr sz="1800" b="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r>
              <a:rPr lang="es-ES"/>
              <a:t>texto</a:t>
            </a:r>
          </a:p>
        </p:txBody>
      </p:sp>
      <p:sp>
        <p:nvSpPr>
          <p:cNvPr id="22" name="Marcador de texto 2">
            <a:extLst>
              <a:ext uri="{FF2B5EF4-FFF2-40B4-BE49-F238E27FC236}">
                <a16:creationId xmlns:a16="http://schemas.microsoft.com/office/drawing/2014/main" id="{9ADDBA2D-24D6-4396-BA5B-7672A9178419}"/>
              </a:ext>
            </a:extLst>
          </p:cNvPr>
          <p:cNvSpPr>
            <a:spLocks noGrp="1"/>
          </p:cNvSpPr>
          <p:nvPr>
            <p:ph type="body" sz="quarter" idx="19" hasCustomPrompt="1"/>
          </p:nvPr>
        </p:nvSpPr>
        <p:spPr>
          <a:xfrm>
            <a:off x="3538692" y="6682490"/>
            <a:ext cx="2351087" cy="685800"/>
          </a:xfrm>
          <a:prstGeom prst="rect">
            <a:avLst/>
          </a:prstGeom>
        </p:spPr>
        <p:txBody>
          <a:bodyPr/>
          <a:lstStyle>
            <a:lvl1pPr>
              <a:defRPr sz="1800" b="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r>
              <a:rPr lang="es-ES"/>
              <a:t>texto</a:t>
            </a:r>
          </a:p>
        </p:txBody>
      </p:sp>
      <p:sp>
        <p:nvSpPr>
          <p:cNvPr id="23" name="Marcador de texto 2">
            <a:extLst>
              <a:ext uri="{FF2B5EF4-FFF2-40B4-BE49-F238E27FC236}">
                <a16:creationId xmlns:a16="http://schemas.microsoft.com/office/drawing/2014/main" id="{FBDB1F8A-D4EF-4BAD-9495-A2366189970F}"/>
              </a:ext>
            </a:extLst>
          </p:cNvPr>
          <p:cNvSpPr>
            <a:spLocks noGrp="1"/>
          </p:cNvSpPr>
          <p:nvPr>
            <p:ph type="body" sz="quarter" idx="20" hasCustomPrompt="1"/>
          </p:nvPr>
        </p:nvSpPr>
        <p:spPr>
          <a:xfrm>
            <a:off x="6016474" y="6695147"/>
            <a:ext cx="2351087" cy="685800"/>
          </a:xfrm>
          <a:prstGeom prst="rect">
            <a:avLst/>
          </a:prstGeom>
        </p:spPr>
        <p:txBody>
          <a:bodyPr/>
          <a:lstStyle>
            <a:lvl1pPr>
              <a:defRPr sz="1800" b="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r>
              <a:rPr lang="es-ES"/>
              <a:t>texto</a:t>
            </a:r>
          </a:p>
        </p:txBody>
      </p:sp>
      <p:sp>
        <p:nvSpPr>
          <p:cNvPr id="24" name="Marcador de texto 2">
            <a:extLst>
              <a:ext uri="{FF2B5EF4-FFF2-40B4-BE49-F238E27FC236}">
                <a16:creationId xmlns:a16="http://schemas.microsoft.com/office/drawing/2014/main" id="{4F9A9884-134E-4C6C-956B-58E407254406}"/>
              </a:ext>
            </a:extLst>
          </p:cNvPr>
          <p:cNvSpPr>
            <a:spLocks noGrp="1"/>
          </p:cNvSpPr>
          <p:nvPr>
            <p:ph type="body" sz="quarter" idx="21" hasCustomPrompt="1"/>
          </p:nvPr>
        </p:nvSpPr>
        <p:spPr>
          <a:xfrm>
            <a:off x="3533346" y="9118585"/>
            <a:ext cx="2351087" cy="685800"/>
          </a:xfrm>
          <a:prstGeom prst="rect">
            <a:avLst/>
          </a:prstGeom>
        </p:spPr>
        <p:txBody>
          <a:bodyPr/>
          <a:lstStyle>
            <a:lvl1pPr>
              <a:defRPr sz="1800" b="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r>
              <a:rPr lang="es-ES"/>
              <a:t>texto</a:t>
            </a:r>
          </a:p>
        </p:txBody>
      </p:sp>
      <p:sp>
        <p:nvSpPr>
          <p:cNvPr id="25" name="Marcador de texto 2">
            <a:extLst>
              <a:ext uri="{FF2B5EF4-FFF2-40B4-BE49-F238E27FC236}">
                <a16:creationId xmlns:a16="http://schemas.microsoft.com/office/drawing/2014/main" id="{54A70C77-7168-4455-8558-8402DF5C8227}"/>
              </a:ext>
            </a:extLst>
          </p:cNvPr>
          <p:cNvSpPr>
            <a:spLocks noGrp="1"/>
          </p:cNvSpPr>
          <p:nvPr>
            <p:ph type="body" sz="quarter" idx="22" hasCustomPrompt="1"/>
          </p:nvPr>
        </p:nvSpPr>
        <p:spPr>
          <a:xfrm>
            <a:off x="6075210" y="9136528"/>
            <a:ext cx="2351087" cy="685800"/>
          </a:xfrm>
          <a:prstGeom prst="rect">
            <a:avLst/>
          </a:prstGeom>
        </p:spPr>
        <p:txBody>
          <a:bodyPr/>
          <a:lstStyle>
            <a:lvl1pPr>
              <a:defRPr sz="1800" b="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r>
              <a:rPr lang="es-ES"/>
              <a:t>texto</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4_Layout">
    <p:spTree>
      <p:nvGrpSpPr>
        <p:cNvPr id="1" name=""/>
        <p:cNvGrpSpPr/>
        <p:nvPr/>
      </p:nvGrpSpPr>
      <p:grpSpPr>
        <a:xfrm>
          <a:off x="0" y="0"/>
          <a:ext cx="0" cy="0"/>
          <a:chOff x="0" y="0"/>
          <a:chExt cx="0" cy="0"/>
        </a:xfrm>
      </p:grpSpPr>
      <p:sp>
        <p:nvSpPr>
          <p:cNvPr id="10" name="Picture Placeholder 4"/>
          <p:cNvSpPr>
            <a:spLocks noGrp="1"/>
          </p:cNvSpPr>
          <p:nvPr>
            <p:ph type="pic" sz="quarter" idx="12" hasCustomPrompt="1"/>
          </p:nvPr>
        </p:nvSpPr>
        <p:spPr>
          <a:xfrm>
            <a:off x="6093301" y="939922"/>
            <a:ext cx="8979553" cy="1036942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4452"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2864909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Layout">
    <p:spTree>
      <p:nvGrpSpPr>
        <p:cNvPr id="1" name=""/>
        <p:cNvGrpSpPr/>
        <p:nvPr/>
      </p:nvGrpSpPr>
      <p:grpSpPr>
        <a:xfrm>
          <a:off x="0" y="0"/>
          <a:ext cx="0" cy="0"/>
          <a:chOff x="0" y="0"/>
          <a:chExt cx="0" cy="0"/>
        </a:xfrm>
      </p:grpSpPr>
      <p:sp>
        <p:nvSpPr>
          <p:cNvPr id="8" name="Picture Placeholder 4"/>
          <p:cNvSpPr>
            <a:spLocks noGrp="1"/>
          </p:cNvSpPr>
          <p:nvPr>
            <p:ph type="pic" sz="quarter" idx="12" hasCustomPrompt="1"/>
          </p:nvPr>
        </p:nvSpPr>
        <p:spPr>
          <a:xfrm>
            <a:off x="1148136" y="1261055"/>
            <a:ext cx="3470573" cy="541941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9" name="Picture Placeholder 4"/>
          <p:cNvSpPr>
            <a:spLocks noGrp="1"/>
          </p:cNvSpPr>
          <p:nvPr>
            <p:ph type="pic" sz="quarter" idx="13" hasCustomPrompt="1"/>
          </p:nvPr>
        </p:nvSpPr>
        <p:spPr>
          <a:xfrm>
            <a:off x="8084574" y="1261055"/>
            <a:ext cx="3470573" cy="541941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1" name="Picture Placeholder 4"/>
          <p:cNvSpPr>
            <a:spLocks noGrp="1"/>
          </p:cNvSpPr>
          <p:nvPr>
            <p:ph type="pic" sz="quarter" idx="14" hasCustomPrompt="1"/>
          </p:nvPr>
        </p:nvSpPr>
        <p:spPr>
          <a:xfrm>
            <a:off x="4614000" y="4045877"/>
            <a:ext cx="3470573" cy="541941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6" name="Slide Number Placeholder 5"/>
          <p:cNvSpPr>
            <a:spLocks noGrp="1"/>
          </p:cNvSpPr>
          <p:nvPr>
            <p:ph type="sldNum" sz="quarter" idx="15"/>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42203534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Layout">
    <p:spTree>
      <p:nvGrpSpPr>
        <p:cNvPr id="1" name=""/>
        <p:cNvGrpSpPr/>
        <p:nvPr/>
      </p:nvGrpSpPr>
      <p:grpSpPr>
        <a:xfrm>
          <a:off x="0" y="0"/>
          <a:ext cx="0" cy="0"/>
          <a:chOff x="0" y="0"/>
          <a:chExt cx="0" cy="0"/>
        </a:xfrm>
      </p:grpSpPr>
      <p:sp>
        <p:nvSpPr>
          <p:cNvPr id="8" name="Picture Placeholder 4"/>
          <p:cNvSpPr>
            <a:spLocks noGrp="1"/>
          </p:cNvSpPr>
          <p:nvPr>
            <p:ph type="pic" sz="quarter" idx="12" hasCustomPrompt="1"/>
          </p:nvPr>
        </p:nvSpPr>
        <p:spPr>
          <a:xfrm>
            <a:off x="1128962" y="4021016"/>
            <a:ext cx="3465865" cy="541941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5" name="Picture Placeholder 4"/>
          <p:cNvSpPr>
            <a:spLocks noGrp="1"/>
          </p:cNvSpPr>
          <p:nvPr>
            <p:ph type="pic" sz="quarter" idx="13" hasCustomPrompt="1"/>
          </p:nvPr>
        </p:nvSpPr>
        <p:spPr>
          <a:xfrm>
            <a:off x="5485726" y="4021016"/>
            <a:ext cx="3465865" cy="541941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6" name="Picture Placeholder 4"/>
          <p:cNvSpPr>
            <a:spLocks noGrp="1"/>
          </p:cNvSpPr>
          <p:nvPr>
            <p:ph type="pic" sz="quarter" idx="14" hasCustomPrompt="1"/>
          </p:nvPr>
        </p:nvSpPr>
        <p:spPr>
          <a:xfrm>
            <a:off x="9842490" y="4021016"/>
            <a:ext cx="3465865" cy="541941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7" name="Picture Placeholder 4"/>
          <p:cNvSpPr>
            <a:spLocks noGrp="1"/>
          </p:cNvSpPr>
          <p:nvPr>
            <p:ph type="pic" sz="quarter" idx="15" hasCustomPrompt="1"/>
          </p:nvPr>
        </p:nvSpPr>
        <p:spPr>
          <a:xfrm>
            <a:off x="14199253" y="4021016"/>
            <a:ext cx="3465865" cy="541941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6"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7" name="Slide Number Placeholder 5"/>
          <p:cNvSpPr>
            <a:spLocks noGrp="1"/>
          </p:cNvSpPr>
          <p:nvPr>
            <p:ph type="sldNum" sz="quarter" idx="16"/>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0824665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Layout">
    <p:spTree>
      <p:nvGrpSpPr>
        <p:cNvPr id="1" name=""/>
        <p:cNvGrpSpPr/>
        <p:nvPr/>
      </p:nvGrpSpPr>
      <p:grpSpPr>
        <a:xfrm>
          <a:off x="0" y="0"/>
          <a:ext cx="0" cy="0"/>
          <a:chOff x="0" y="0"/>
          <a:chExt cx="0" cy="0"/>
        </a:xfrm>
      </p:grpSpPr>
      <p:sp>
        <p:nvSpPr>
          <p:cNvPr id="18" name="Picture Placeholder 17"/>
          <p:cNvSpPr>
            <a:spLocks noGrp="1"/>
          </p:cNvSpPr>
          <p:nvPr>
            <p:ph type="pic" sz="quarter" idx="15" hasCustomPrompt="1"/>
          </p:nvPr>
        </p:nvSpPr>
        <p:spPr>
          <a:xfrm>
            <a:off x="2700710" y="4950983"/>
            <a:ext cx="1597785" cy="1597895"/>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9" name="Picture Placeholder 18"/>
          <p:cNvSpPr>
            <a:spLocks noGrp="1"/>
          </p:cNvSpPr>
          <p:nvPr>
            <p:ph type="pic" sz="quarter" idx="16" hasCustomPrompt="1"/>
          </p:nvPr>
        </p:nvSpPr>
        <p:spPr>
          <a:xfrm>
            <a:off x="7063150" y="4950983"/>
            <a:ext cx="1597785" cy="1597895"/>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0" name="Picture Placeholder 19"/>
          <p:cNvSpPr>
            <a:spLocks noGrp="1"/>
          </p:cNvSpPr>
          <p:nvPr>
            <p:ph type="pic" sz="quarter" idx="17" hasCustomPrompt="1"/>
          </p:nvPr>
        </p:nvSpPr>
        <p:spPr>
          <a:xfrm>
            <a:off x="11434035" y="4950983"/>
            <a:ext cx="1597785" cy="1597895"/>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1" name="Picture Placeholder 20"/>
          <p:cNvSpPr>
            <a:spLocks noGrp="1"/>
          </p:cNvSpPr>
          <p:nvPr>
            <p:ph type="pic" sz="quarter" idx="18" hasCustomPrompt="1"/>
          </p:nvPr>
        </p:nvSpPr>
        <p:spPr>
          <a:xfrm>
            <a:off x="15796476" y="4950983"/>
            <a:ext cx="1597785" cy="1597895"/>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6"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7"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5881719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8_Layout">
    <p:spTree>
      <p:nvGrpSpPr>
        <p:cNvPr id="1" name=""/>
        <p:cNvGrpSpPr/>
        <p:nvPr/>
      </p:nvGrpSpPr>
      <p:grpSpPr>
        <a:xfrm>
          <a:off x="0" y="0"/>
          <a:ext cx="0" cy="0"/>
          <a:chOff x="0" y="0"/>
          <a:chExt cx="0" cy="0"/>
        </a:xfrm>
      </p:grpSpPr>
      <p:sp>
        <p:nvSpPr>
          <p:cNvPr id="18" name="Picture Placeholder 17"/>
          <p:cNvSpPr>
            <a:spLocks noGrp="1"/>
          </p:cNvSpPr>
          <p:nvPr>
            <p:ph type="pic" sz="quarter" idx="15" hasCustomPrompt="1"/>
          </p:nvPr>
        </p:nvSpPr>
        <p:spPr>
          <a:xfrm>
            <a:off x="1601891" y="3962668"/>
            <a:ext cx="1597785" cy="1597895"/>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3" name="Picture Placeholder 12"/>
          <p:cNvSpPr>
            <a:spLocks noGrp="1"/>
          </p:cNvSpPr>
          <p:nvPr>
            <p:ph type="pic" sz="quarter" idx="16" hasCustomPrompt="1"/>
          </p:nvPr>
        </p:nvSpPr>
        <p:spPr>
          <a:xfrm>
            <a:off x="3856320" y="3962668"/>
            <a:ext cx="1597785" cy="1597895"/>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4" name="Picture Placeholder 13"/>
          <p:cNvSpPr>
            <a:spLocks noGrp="1"/>
          </p:cNvSpPr>
          <p:nvPr>
            <p:ph type="pic" sz="quarter" idx="17" hasCustomPrompt="1"/>
          </p:nvPr>
        </p:nvSpPr>
        <p:spPr>
          <a:xfrm>
            <a:off x="6124700" y="3962668"/>
            <a:ext cx="1597785" cy="1597895"/>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5" name="Picture Placeholder 14"/>
          <p:cNvSpPr>
            <a:spLocks noGrp="1"/>
          </p:cNvSpPr>
          <p:nvPr>
            <p:ph type="pic" sz="quarter" idx="18" hasCustomPrompt="1"/>
          </p:nvPr>
        </p:nvSpPr>
        <p:spPr>
          <a:xfrm>
            <a:off x="8379129" y="3962668"/>
            <a:ext cx="1597785" cy="1597895"/>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6"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7"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4302089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9_Layout">
    <p:spTree>
      <p:nvGrpSpPr>
        <p:cNvPr id="1" name=""/>
        <p:cNvGrpSpPr/>
        <p:nvPr/>
      </p:nvGrpSpPr>
      <p:grpSpPr>
        <a:xfrm>
          <a:off x="0" y="0"/>
          <a:ext cx="0" cy="0"/>
          <a:chOff x="0" y="0"/>
          <a:chExt cx="0" cy="0"/>
        </a:xfrm>
      </p:grpSpPr>
      <p:sp>
        <p:nvSpPr>
          <p:cNvPr id="18" name="Picture Placeholder 17"/>
          <p:cNvSpPr>
            <a:spLocks noGrp="1"/>
          </p:cNvSpPr>
          <p:nvPr>
            <p:ph type="pic" sz="quarter" idx="15" hasCustomPrompt="1"/>
          </p:nvPr>
        </p:nvSpPr>
        <p:spPr>
          <a:xfrm>
            <a:off x="2608306" y="3520644"/>
            <a:ext cx="1597785" cy="1597895"/>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167498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0_Layout">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2227946" y="2108773"/>
            <a:ext cx="8295560" cy="7177230"/>
          </a:xfrm>
          <a:prstGeom prst="rect">
            <a:avLst/>
          </a:prstGeom>
          <a:gradFill flip="none" rotWithShape="1">
            <a:gsLst>
              <a:gs pos="52000">
                <a:srgbClr val="5B91A9"/>
              </a:gs>
              <a:gs pos="100000">
                <a:srgbClr val="507194"/>
              </a:gs>
              <a:gs pos="0">
                <a:srgbClr val="507194"/>
              </a:gs>
            </a:gsLst>
            <a:lin ang="18900000" scaled="1"/>
            <a:tileRect/>
          </a:gradFill>
        </p:spPr>
        <p:txBody>
          <a:bodyPr anchor="t">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1001067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1_Layout">
    <p:spTree>
      <p:nvGrpSpPr>
        <p:cNvPr id="1" name=""/>
        <p:cNvGrpSpPr/>
        <p:nvPr/>
      </p:nvGrpSpPr>
      <p:grpSpPr>
        <a:xfrm>
          <a:off x="0" y="0"/>
          <a:ext cx="0" cy="0"/>
          <a:chOff x="0" y="0"/>
          <a:chExt cx="0" cy="0"/>
        </a:xfrm>
      </p:grpSpPr>
      <p:sp>
        <p:nvSpPr>
          <p:cNvPr id="41" name="Picture Placeholder 4"/>
          <p:cNvSpPr>
            <a:spLocks noGrp="1"/>
          </p:cNvSpPr>
          <p:nvPr>
            <p:ph type="pic" sz="quarter" idx="12" hasCustomPrompt="1"/>
          </p:nvPr>
        </p:nvSpPr>
        <p:spPr>
          <a:xfrm>
            <a:off x="-86432" y="2850980"/>
            <a:ext cx="1310110" cy="2048560"/>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2" name="Picture Placeholder 4"/>
          <p:cNvSpPr>
            <a:spLocks noGrp="1"/>
          </p:cNvSpPr>
          <p:nvPr>
            <p:ph type="pic" sz="quarter" idx="13" hasCustomPrompt="1"/>
          </p:nvPr>
        </p:nvSpPr>
        <p:spPr>
          <a:xfrm>
            <a:off x="4002837" y="1195964"/>
            <a:ext cx="1096895" cy="1715165"/>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3" name="Picture Placeholder 4"/>
          <p:cNvSpPr>
            <a:spLocks noGrp="1"/>
          </p:cNvSpPr>
          <p:nvPr>
            <p:ph type="pic" sz="quarter" idx="14" hasCustomPrompt="1"/>
          </p:nvPr>
        </p:nvSpPr>
        <p:spPr>
          <a:xfrm>
            <a:off x="-733269" y="-357671"/>
            <a:ext cx="1096895" cy="1715165"/>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4" name="Picture Placeholder 4"/>
          <p:cNvSpPr>
            <a:spLocks noGrp="1"/>
          </p:cNvSpPr>
          <p:nvPr>
            <p:ph type="pic" sz="quarter" idx="15" hasCustomPrompt="1"/>
          </p:nvPr>
        </p:nvSpPr>
        <p:spPr>
          <a:xfrm>
            <a:off x="1012135" y="-1297588"/>
            <a:ext cx="2342194" cy="364334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5" name="Picture Placeholder 4"/>
          <p:cNvSpPr>
            <a:spLocks noGrp="1"/>
          </p:cNvSpPr>
          <p:nvPr>
            <p:ph type="pic" sz="quarter" idx="16" hasCustomPrompt="1"/>
          </p:nvPr>
        </p:nvSpPr>
        <p:spPr>
          <a:xfrm>
            <a:off x="5755807" y="-1347327"/>
            <a:ext cx="1842724" cy="2893345"/>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6" name="Picture Placeholder 4"/>
          <p:cNvSpPr>
            <a:spLocks noGrp="1"/>
          </p:cNvSpPr>
          <p:nvPr>
            <p:ph type="pic" sz="quarter" idx="17" hasCustomPrompt="1"/>
          </p:nvPr>
        </p:nvSpPr>
        <p:spPr>
          <a:xfrm>
            <a:off x="8738860" y="1487820"/>
            <a:ext cx="987351" cy="1534313"/>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7" name="Picture Placeholder 4"/>
          <p:cNvSpPr>
            <a:spLocks noGrp="1"/>
          </p:cNvSpPr>
          <p:nvPr>
            <p:ph type="pic" sz="quarter" idx="18" hasCustomPrompt="1"/>
          </p:nvPr>
        </p:nvSpPr>
        <p:spPr>
          <a:xfrm>
            <a:off x="-893586" y="10096550"/>
            <a:ext cx="1086199" cy="170027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8" name="Picture Placeholder 4"/>
          <p:cNvSpPr>
            <a:spLocks noGrp="1"/>
          </p:cNvSpPr>
          <p:nvPr>
            <p:ph type="pic" sz="quarter" idx="19" hasCustomPrompt="1"/>
          </p:nvPr>
        </p:nvSpPr>
        <p:spPr>
          <a:xfrm>
            <a:off x="8099483" y="133097"/>
            <a:ext cx="502976" cy="800940"/>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82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49" name="Picture Placeholder 4"/>
          <p:cNvSpPr>
            <a:spLocks noGrp="1"/>
          </p:cNvSpPr>
          <p:nvPr>
            <p:ph type="pic" sz="quarter" idx="20" hasCustomPrompt="1"/>
          </p:nvPr>
        </p:nvSpPr>
        <p:spPr>
          <a:xfrm>
            <a:off x="9103222" y="-311251"/>
            <a:ext cx="502976" cy="800940"/>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82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0" name="Picture Placeholder 4"/>
          <p:cNvSpPr>
            <a:spLocks noGrp="1"/>
          </p:cNvSpPr>
          <p:nvPr>
            <p:ph type="pic" sz="quarter" idx="21" hasCustomPrompt="1"/>
          </p:nvPr>
        </p:nvSpPr>
        <p:spPr>
          <a:xfrm>
            <a:off x="6514507" y="7695305"/>
            <a:ext cx="548763" cy="929891"/>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82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1" name="Picture Placeholder 4"/>
          <p:cNvSpPr>
            <a:spLocks noGrp="1"/>
          </p:cNvSpPr>
          <p:nvPr>
            <p:ph type="pic" sz="quarter" idx="22" hasCustomPrompt="1"/>
          </p:nvPr>
        </p:nvSpPr>
        <p:spPr>
          <a:xfrm>
            <a:off x="978847" y="9492469"/>
            <a:ext cx="1822871" cy="2893422"/>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2" name="Picture Placeholder 4"/>
          <p:cNvSpPr>
            <a:spLocks noGrp="1"/>
          </p:cNvSpPr>
          <p:nvPr>
            <p:ph type="pic" sz="quarter" idx="23" hasCustomPrompt="1"/>
          </p:nvPr>
        </p:nvSpPr>
        <p:spPr>
          <a:xfrm>
            <a:off x="578872" y="7806300"/>
            <a:ext cx="674356" cy="1037419"/>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82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3" name="Picture Placeholder 4"/>
          <p:cNvSpPr>
            <a:spLocks noGrp="1"/>
          </p:cNvSpPr>
          <p:nvPr>
            <p:ph type="pic" sz="quarter" idx="24" hasCustomPrompt="1"/>
          </p:nvPr>
        </p:nvSpPr>
        <p:spPr>
          <a:xfrm>
            <a:off x="8429314" y="9230514"/>
            <a:ext cx="748449" cy="117031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82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4" name="Picture Placeholder 4"/>
          <p:cNvSpPr>
            <a:spLocks noGrp="1"/>
          </p:cNvSpPr>
          <p:nvPr>
            <p:ph type="pic" sz="quarter" idx="25" hasCustomPrompt="1"/>
          </p:nvPr>
        </p:nvSpPr>
        <p:spPr>
          <a:xfrm>
            <a:off x="9229477" y="11165998"/>
            <a:ext cx="564168" cy="929732"/>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82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5" name="Picture Placeholder 4"/>
          <p:cNvSpPr>
            <a:spLocks noGrp="1"/>
          </p:cNvSpPr>
          <p:nvPr>
            <p:ph type="pic" sz="quarter" idx="26" hasCustomPrompt="1"/>
          </p:nvPr>
        </p:nvSpPr>
        <p:spPr>
          <a:xfrm>
            <a:off x="3760012" y="8445486"/>
            <a:ext cx="1104747" cy="166233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6" name="Picture Placeholder 4"/>
          <p:cNvSpPr>
            <a:spLocks noGrp="1"/>
          </p:cNvSpPr>
          <p:nvPr>
            <p:ph type="pic" sz="quarter" idx="27" hasCustomPrompt="1"/>
          </p:nvPr>
        </p:nvSpPr>
        <p:spPr>
          <a:xfrm>
            <a:off x="3760012" y="10880609"/>
            <a:ext cx="1104747" cy="166233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7" name="Picture Placeholder 4"/>
          <p:cNvSpPr>
            <a:spLocks noGrp="1"/>
          </p:cNvSpPr>
          <p:nvPr>
            <p:ph type="pic" sz="quarter" idx="28" hasCustomPrompt="1"/>
          </p:nvPr>
        </p:nvSpPr>
        <p:spPr>
          <a:xfrm>
            <a:off x="5830791" y="9492469"/>
            <a:ext cx="1961983" cy="3050478"/>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148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8" name="Picture Placeholder 4"/>
          <p:cNvSpPr>
            <a:spLocks noGrp="1"/>
          </p:cNvSpPr>
          <p:nvPr>
            <p:ph type="pic" sz="quarter" idx="29" hasCustomPrompt="1"/>
          </p:nvPr>
        </p:nvSpPr>
        <p:spPr>
          <a:xfrm>
            <a:off x="9271878" y="4662350"/>
            <a:ext cx="502976" cy="800940"/>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824"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9" name="Picture Placeholder 58"/>
          <p:cNvSpPr>
            <a:spLocks noGrp="1"/>
          </p:cNvSpPr>
          <p:nvPr>
            <p:ph type="pic" sz="quarter" idx="30" hasCustomPrompt="1"/>
          </p:nvPr>
        </p:nvSpPr>
        <p:spPr>
          <a:xfrm>
            <a:off x="12166107" y="7815720"/>
            <a:ext cx="1524896" cy="1525001"/>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2" name="Slide Number Placeholder 5"/>
          <p:cNvSpPr>
            <a:spLocks noGrp="1"/>
          </p:cNvSpPr>
          <p:nvPr>
            <p:ph type="sldNum" sz="quarter" idx="31"/>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788515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Layout">
    <p:spTree>
      <p:nvGrpSpPr>
        <p:cNvPr id="1" name=""/>
        <p:cNvGrpSpPr/>
        <p:nvPr/>
      </p:nvGrpSpPr>
      <p:grpSpPr>
        <a:xfrm>
          <a:off x="0" y="0"/>
          <a:ext cx="0" cy="0"/>
          <a:chOff x="0" y="0"/>
          <a:chExt cx="0" cy="0"/>
        </a:xfrm>
      </p:grpSpPr>
      <p:sp>
        <p:nvSpPr>
          <p:cNvPr id="14" name="Picture Placeholder 4"/>
          <p:cNvSpPr>
            <a:spLocks noGrp="1"/>
          </p:cNvSpPr>
          <p:nvPr>
            <p:ph type="pic" sz="quarter" idx="12" hasCustomPrompt="1"/>
          </p:nvPr>
        </p:nvSpPr>
        <p:spPr>
          <a:xfrm>
            <a:off x="4680204" y="-3994030"/>
            <a:ext cx="4711899" cy="736778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5" name="Picture Placeholder 4"/>
          <p:cNvSpPr>
            <a:spLocks noGrp="1"/>
          </p:cNvSpPr>
          <p:nvPr>
            <p:ph type="pic" sz="quarter" idx="13" hasCustomPrompt="1"/>
          </p:nvPr>
        </p:nvSpPr>
        <p:spPr>
          <a:xfrm>
            <a:off x="10031964" y="6923937"/>
            <a:ext cx="4711899" cy="736778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6" name="Picture Placeholder 4"/>
          <p:cNvSpPr>
            <a:spLocks noGrp="1"/>
          </p:cNvSpPr>
          <p:nvPr>
            <p:ph type="pic" sz="quarter" idx="14" hasCustomPrompt="1"/>
          </p:nvPr>
        </p:nvSpPr>
        <p:spPr>
          <a:xfrm rot="16200000">
            <a:off x="8680989" y="148670"/>
            <a:ext cx="7413851" cy="4711899"/>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7" name="Picture Placeholder 4"/>
          <p:cNvSpPr>
            <a:spLocks noGrp="1"/>
          </p:cNvSpPr>
          <p:nvPr>
            <p:ph type="pic" sz="quarter" idx="15" hasCustomPrompt="1"/>
          </p:nvPr>
        </p:nvSpPr>
        <p:spPr>
          <a:xfrm>
            <a:off x="15477532" y="4031355"/>
            <a:ext cx="4711899" cy="736778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8" name="Picture Placeholder 4"/>
          <p:cNvSpPr>
            <a:spLocks noGrp="1"/>
          </p:cNvSpPr>
          <p:nvPr>
            <p:ph type="pic" sz="quarter" idx="16" hasCustomPrompt="1"/>
          </p:nvPr>
        </p:nvSpPr>
        <p:spPr>
          <a:xfrm>
            <a:off x="15477532" y="-3994033"/>
            <a:ext cx="4711899" cy="7367786"/>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7"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8" name="Slide Number Placeholder 5"/>
          <p:cNvSpPr>
            <a:spLocks noGrp="1"/>
          </p:cNvSpPr>
          <p:nvPr>
            <p:ph type="sldNum" sz="quarter" idx="17"/>
          </p:nvPr>
        </p:nvSpPr>
        <p:spPr>
          <a:xfrm>
            <a:off x="17176342" y="10701403"/>
            <a:ext cx="2261711" cy="301059"/>
          </a:xfrm>
          <a:prstGeom prst="rect">
            <a:avLst/>
          </a:prstGeom>
        </p:spPr>
        <p:txBody>
          <a:bodyPr/>
          <a:lstStyle>
            <a:lvl1pPr algn="r">
              <a:defRPr lang="id-ID" sz="1649" smtClean="0">
                <a:solidFill>
                  <a:schemeClr val="bg1"/>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8495286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3_Layout">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2190007" y="2466128"/>
            <a:ext cx="4188355" cy="6544601"/>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0" name="Picture Placeholder 4"/>
          <p:cNvSpPr>
            <a:spLocks noGrp="1"/>
          </p:cNvSpPr>
          <p:nvPr>
            <p:ph type="pic" sz="quarter" idx="17" hasCustomPrompt="1"/>
          </p:nvPr>
        </p:nvSpPr>
        <p:spPr>
          <a:xfrm>
            <a:off x="9446574" y="2466128"/>
            <a:ext cx="4188355" cy="6544601"/>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1" name="Picture Placeholder 4"/>
          <p:cNvSpPr>
            <a:spLocks noGrp="1"/>
          </p:cNvSpPr>
          <p:nvPr>
            <p:ph type="pic" sz="quarter" idx="18" hasCustomPrompt="1"/>
          </p:nvPr>
        </p:nvSpPr>
        <p:spPr>
          <a:xfrm>
            <a:off x="14125751" y="2466128"/>
            <a:ext cx="4188355" cy="6544601"/>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2" name="Picture Placeholder 4"/>
          <p:cNvSpPr>
            <a:spLocks noGrp="1"/>
          </p:cNvSpPr>
          <p:nvPr>
            <p:ph type="pic" sz="quarter" idx="19" hasCustomPrompt="1"/>
          </p:nvPr>
        </p:nvSpPr>
        <p:spPr>
          <a:xfrm>
            <a:off x="18789976" y="2466128"/>
            <a:ext cx="4188355" cy="6544601"/>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4" name="Picture Placeholder 23"/>
          <p:cNvSpPr>
            <a:spLocks noGrp="1"/>
          </p:cNvSpPr>
          <p:nvPr>
            <p:ph type="pic" sz="quarter" idx="30" hasCustomPrompt="1"/>
          </p:nvPr>
        </p:nvSpPr>
        <p:spPr>
          <a:xfrm>
            <a:off x="4975567" y="2697466"/>
            <a:ext cx="1524896" cy="1525001"/>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7"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8"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904406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C0C18FF1-43D6-431C-8A0D-4D74D325B1D0}"/>
              </a:ext>
            </a:extLst>
          </p:cNvPr>
          <p:cNvSpPr>
            <a:spLocks noGrp="1"/>
          </p:cNvSpPr>
          <p:nvPr>
            <p:ph type="pic" sz="quarter" idx="10"/>
          </p:nvPr>
        </p:nvSpPr>
        <p:spPr>
          <a:xfrm>
            <a:off x="0" y="0"/>
            <a:ext cx="12033250" cy="11309350"/>
          </a:xfrm>
          <a:prstGeom prst="rect">
            <a:avLst/>
          </a:prstGeom>
        </p:spPr>
        <p:txBody>
          <a:bodyPr/>
          <a:lstStyle/>
          <a:p>
            <a:r>
              <a:rPr lang="es-ES"/>
              <a:t>Haga clic en el icono para agregar una imagen</a:t>
            </a:r>
          </a:p>
        </p:txBody>
      </p:sp>
      <p:sp>
        <p:nvSpPr>
          <p:cNvPr id="8" name="object 15">
            <a:extLst>
              <a:ext uri="{FF2B5EF4-FFF2-40B4-BE49-F238E27FC236}">
                <a16:creationId xmlns:a16="http://schemas.microsoft.com/office/drawing/2014/main" id="{C2990B4F-6EC9-4A4D-B6E3-2C7241FA7623}"/>
              </a:ext>
            </a:extLst>
          </p:cNvPr>
          <p:cNvSpPr/>
          <p:nvPr userDrawn="1"/>
        </p:nvSpPr>
        <p:spPr>
          <a:xfrm>
            <a:off x="17595850" y="7016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chemeClr val="accent1"/>
          </a:solidFill>
        </p:spPr>
        <p:txBody>
          <a:bodyPr wrap="square" lIns="0" tIns="0" rIns="0" bIns="0" rtlCol="0"/>
          <a:lstStyle/>
          <a:p>
            <a:endParaRPr/>
          </a:p>
        </p:txBody>
      </p:sp>
      <p:sp>
        <p:nvSpPr>
          <p:cNvPr id="13" name="Marcador de texto 12">
            <a:extLst>
              <a:ext uri="{FF2B5EF4-FFF2-40B4-BE49-F238E27FC236}">
                <a16:creationId xmlns:a16="http://schemas.microsoft.com/office/drawing/2014/main" id="{E73A9AF6-FEFD-4312-818E-AD3D42941332}"/>
              </a:ext>
            </a:extLst>
          </p:cNvPr>
          <p:cNvSpPr>
            <a:spLocks noGrp="1"/>
          </p:cNvSpPr>
          <p:nvPr>
            <p:ph type="body" sz="quarter" idx="11" hasCustomPrompt="1"/>
          </p:nvPr>
        </p:nvSpPr>
        <p:spPr>
          <a:xfrm>
            <a:off x="13404850" y="2149475"/>
            <a:ext cx="5791200" cy="2514600"/>
          </a:xfrm>
          <a:prstGeom prst="rect">
            <a:avLst/>
          </a:prstGeom>
        </p:spPr>
        <p:txBody>
          <a:bodyPr/>
          <a:lstStyle>
            <a:lvl1pPr>
              <a:defRPr sz="5650"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14" name="Marcador de texto 12">
            <a:extLst>
              <a:ext uri="{FF2B5EF4-FFF2-40B4-BE49-F238E27FC236}">
                <a16:creationId xmlns:a16="http://schemas.microsoft.com/office/drawing/2014/main" id="{1399A57A-F59C-4165-8768-58CE6A610E8D}"/>
              </a:ext>
            </a:extLst>
          </p:cNvPr>
          <p:cNvSpPr>
            <a:spLocks noGrp="1"/>
          </p:cNvSpPr>
          <p:nvPr>
            <p:ph type="body" sz="quarter" idx="12" hasCustomPrompt="1"/>
          </p:nvPr>
        </p:nvSpPr>
        <p:spPr>
          <a:xfrm>
            <a:off x="13404850" y="5235576"/>
            <a:ext cx="5791200" cy="2514600"/>
          </a:xfrm>
          <a:prstGeom prst="rect">
            <a:avLst/>
          </a:prstGeom>
        </p:spPr>
        <p:txBody>
          <a:bodyPr/>
          <a:lstStyle>
            <a:lvl1pPr>
              <a:defRPr sz="1650" b="0">
                <a:solidFill>
                  <a:schemeClr val="tx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Título</a:t>
            </a:r>
          </a:p>
        </p:txBody>
      </p:sp>
      <p:pic>
        <p:nvPicPr>
          <p:cNvPr id="2" name="Picture 1">
            <a:extLst>
              <a:ext uri="{FF2B5EF4-FFF2-40B4-BE49-F238E27FC236}">
                <a16:creationId xmlns:a16="http://schemas.microsoft.com/office/drawing/2014/main" id="{E103160B-1BEB-7074-E45C-E3A3EA5350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500315" y="1138055"/>
            <a:ext cx="2112169" cy="1056085"/>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4_Layout">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0" y="4418"/>
            <a:ext cx="11705336" cy="7347605"/>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8495562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5_Layout">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337542" y="4418"/>
            <a:ext cx="2742308" cy="7347605"/>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 name="Picture Placeholder 4"/>
          <p:cNvSpPr>
            <a:spLocks noGrp="1"/>
          </p:cNvSpPr>
          <p:nvPr>
            <p:ph type="pic" sz="quarter" idx="17" hasCustomPrompt="1"/>
          </p:nvPr>
        </p:nvSpPr>
        <p:spPr>
          <a:xfrm>
            <a:off x="9838269" y="4418"/>
            <a:ext cx="10265832" cy="5915484"/>
          </a:xfrm>
          <a:prstGeom prst="rect">
            <a:avLst/>
          </a:prstGeom>
          <a:gradFill flip="none" rotWithShape="1">
            <a:gsLst>
              <a:gs pos="50000">
                <a:srgbClr val="5B91A9">
                  <a:alpha val="30000"/>
                </a:srgbClr>
              </a:gs>
              <a:gs pos="100000">
                <a:srgbClr val="507194">
                  <a:alpha val="30000"/>
                </a:srgbClr>
              </a:gs>
              <a:gs pos="0">
                <a:srgbClr val="507194">
                  <a:alpha val="30000"/>
                </a:srgbClr>
              </a:gs>
            </a:gsLst>
            <a:lin ang="18900000" scaled="1"/>
            <a:tileRect/>
          </a:gradFill>
        </p:spPr>
        <p:txBody>
          <a:bodyPr vert="horz" lIns="91440" tIns="45720" rIns="91440" bIns="45720" rtlCol="0" anchor="ctr">
            <a:normAutofit/>
          </a:bodyPr>
          <a:lstStyle>
            <a:lvl1pPr>
              <a:defRPr lang="id-ID" sz="3298" baseline="0" dirty="0">
                <a:solidFill>
                  <a:schemeClr val="bg1"/>
                </a:solidFill>
                <a:latin typeface="Montserrat" panose="00000500000000000000" pitchFamily="50" charset="0"/>
              </a:defRPr>
            </a:lvl1pPr>
          </a:lstStyle>
          <a:p>
            <a:pPr marL="0" lvl="0" indent="0" algn="ctr">
              <a:buNone/>
            </a:pPr>
            <a:r>
              <a:rPr lang="en-US">
                <a:latin typeface="Montserrat" panose="00000500000000000000" pitchFamily="50" charset="0"/>
              </a:rPr>
              <a:t>DROP IMAGE HERE</a:t>
            </a:r>
            <a:endParaRPr lang="id-ID"/>
          </a:p>
        </p:txBody>
      </p:sp>
      <p:sp>
        <p:nvSpPr>
          <p:cNvPr id="4"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6"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7790404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6_Layout">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9072645" y="3115406"/>
            <a:ext cx="2986207" cy="2986414"/>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3824774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7_Layout">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8361617" y="2466068"/>
            <a:ext cx="1178647" cy="1178728"/>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31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9" name="Picture Placeholder 8"/>
          <p:cNvSpPr>
            <a:spLocks noGrp="1"/>
          </p:cNvSpPr>
          <p:nvPr>
            <p:ph type="pic" sz="quarter" idx="16" hasCustomPrompt="1"/>
          </p:nvPr>
        </p:nvSpPr>
        <p:spPr>
          <a:xfrm>
            <a:off x="8361617" y="4885818"/>
            <a:ext cx="1178647" cy="1178728"/>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31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0" name="Picture Placeholder 9"/>
          <p:cNvSpPr>
            <a:spLocks noGrp="1"/>
          </p:cNvSpPr>
          <p:nvPr>
            <p:ph type="pic" sz="quarter" idx="17" hasCustomPrompt="1"/>
          </p:nvPr>
        </p:nvSpPr>
        <p:spPr>
          <a:xfrm>
            <a:off x="8361617" y="7243276"/>
            <a:ext cx="1178647" cy="1178728"/>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31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6"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22636760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8_Layout">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2561300" y="2412529"/>
            <a:ext cx="1722419" cy="1722539"/>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64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824111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9_Layout">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9877337" y="6880138"/>
            <a:ext cx="7296608" cy="1972074"/>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9831769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0_Layout">
    <p:spTree>
      <p:nvGrpSpPr>
        <p:cNvPr id="1" name=""/>
        <p:cNvGrpSpPr/>
        <p:nvPr/>
      </p:nvGrpSpPr>
      <p:grpSpPr>
        <a:xfrm>
          <a:off x="0" y="0"/>
          <a:ext cx="0" cy="0"/>
          <a:chOff x="0" y="0"/>
          <a:chExt cx="0" cy="0"/>
        </a:xfrm>
      </p:grpSpPr>
      <p:sp>
        <p:nvSpPr>
          <p:cNvPr id="13" name="Picture Placeholder 12"/>
          <p:cNvSpPr>
            <a:spLocks noGrp="1"/>
          </p:cNvSpPr>
          <p:nvPr>
            <p:ph type="pic" sz="quarter" idx="15" hasCustomPrompt="1"/>
          </p:nvPr>
        </p:nvSpPr>
        <p:spPr>
          <a:xfrm>
            <a:off x="3481372" y="3473476"/>
            <a:ext cx="1178647" cy="1178728"/>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31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4" name="Picture Placeholder 13"/>
          <p:cNvSpPr>
            <a:spLocks noGrp="1"/>
          </p:cNvSpPr>
          <p:nvPr>
            <p:ph type="pic" sz="quarter" idx="18" hasCustomPrompt="1"/>
          </p:nvPr>
        </p:nvSpPr>
        <p:spPr>
          <a:xfrm>
            <a:off x="9428762" y="3473476"/>
            <a:ext cx="1178647" cy="1178728"/>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31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5" name="Picture Placeholder 14"/>
          <p:cNvSpPr>
            <a:spLocks noGrp="1"/>
          </p:cNvSpPr>
          <p:nvPr>
            <p:ph type="pic" sz="quarter" idx="19" hasCustomPrompt="1"/>
          </p:nvPr>
        </p:nvSpPr>
        <p:spPr>
          <a:xfrm>
            <a:off x="15384631" y="3473476"/>
            <a:ext cx="1178647" cy="1178728"/>
          </a:xfrm>
          <a:custGeom>
            <a:avLst/>
            <a:gdLst>
              <a:gd name="connsiteX0" fmla="*/ 3096344 w 6192688"/>
              <a:gd name="connsiteY0" fmla="*/ 0 h 6192688"/>
              <a:gd name="connsiteX1" fmla="*/ 6192688 w 6192688"/>
              <a:gd name="connsiteY1" fmla="*/ 3096344 h 6192688"/>
              <a:gd name="connsiteX2" fmla="*/ 3096344 w 6192688"/>
              <a:gd name="connsiteY2" fmla="*/ 6192688 h 6192688"/>
              <a:gd name="connsiteX3" fmla="*/ 0 w 6192688"/>
              <a:gd name="connsiteY3" fmla="*/ 3096344 h 6192688"/>
              <a:gd name="connsiteX4" fmla="*/ 3096344 w 6192688"/>
              <a:gd name="connsiteY4" fmla="*/ 0 h 619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2688" h="6192688">
                <a:moveTo>
                  <a:pt x="3096344" y="0"/>
                </a:moveTo>
                <a:cubicBezTo>
                  <a:pt x="4806408" y="0"/>
                  <a:pt x="6192688" y="1386280"/>
                  <a:pt x="6192688" y="3096344"/>
                </a:cubicBezTo>
                <a:cubicBezTo>
                  <a:pt x="6192688" y="4806408"/>
                  <a:pt x="4806408" y="6192688"/>
                  <a:pt x="3096344" y="6192688"/>
                </a:cubicBezTo>
                <a:cubicBezTo>
                  <a:pt x="1386280" y="6192688"/>
                  <a:pt x="0" y="4806408"/>
                  <a:pt x="0" y="3096344"/>
                </a:cubicBezTo>
                <a:cubicBezTo>
                  <a:pt x="0" y="1386280"/>
                  <a:pt x="1386280" y="0"/>
                  <a:pt x="3096344" y="0"/>
                </a:cubicBezTo>
                <a:close/>
              </a:path>
            </a:pathLst>
          </a:custGeom>
          <a:gradFill flip="none" rotWithShape="1">
            <a:gsLst>
              <a:gs pos="52000">
                <a:srgbClr val="5B91A9"/>
              </a:gs>
              <a:gs pos="100000">
                <a:srgbClr val="507194"/>
              </a:gs>
              <a:gs pos="0">
                <a:srgbClr val="507194"/>
              </a:gs>
            </a:gsLst>
            <a:lin ang="18900000" scaled="1"/>
            <a:tileRect/>
          </a:gradFill>
        </p:spPr>
        <p:txBody>
          <a:bodyPr wrap="square" anchor="ctr">
            <a:noAutofit/>
          </a:bodyPr>
          <a:lstStyle>
            <a:lvl1pPr marL="0" indent="0" algn="ctr">
              <a:buNone/>
              <a:defRPr sz="1319"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5"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6"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9912238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mockup">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3386367" y="2130726"/>
            <a:ext cx="4707356" cy="8367289"/>
          </a:xfrm>
          <a:prstGeom prst="rect">
            <a:avLst/>
          </a:prstGeom>
          <a:gradFill flip="none" rotWithShape="1">
            <a:gsLst>
              <a:gs pos="52000">
                <a:srgbClr val="5B91A9"/>
              </a:gs>
              <a:gs pos="100000">
                <a:srgbClr val="507194"/>
              </a:gs>
              <a:gs pos="0">
                <a:srgbClr val="507194"/>
              </a:gs>
            </a:gsLst>
            <a:lin ang="18900000" scaled="1"/>
            <a:tileRect/>
          </a:gradFill>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454509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mockup">
    <p:spTree>
      <p:nvGrpSpPr>
        <p:cNvPr id="1" name=""/>
        <p:cNvGrpSpPr/>
        <p:nvPr/>
      </p:nvGrpSpPr>
      <p:grpSpPr>
        <a:xfrm>
          <a:off x="0" y="0"/>
          <a:ext cx="0" cy="0"/>
          <a:chOff x="0" y="0"/>
          <a:chExt cx="0" cy="0"/>
        </a:xfrm>
      </p:grpSpPr>
      <p:sp>
        <p:nvSpPr>
          <p:cNvPr id="4" name="Picture Placeholder 4"/>
          <p:cNvSpPr>
            <a:spLocks noGrp="1"/>
          </p:cNvSpPr>
          <p:nvPr>
            <p:ph type="pic" sz="quarter" idx="17" hasCustomPrompt="1"/>
          </p:nvPr>
        </p:nvSpPr>
        <p:spPr>
          <a:xfrm>
            <a:off x="3535675" y="2063828"/>
            <a:ext cx="5532419" cy="9833832"/>
          </a:xfrm>
          <a:prstGeom prst="rect">
            <a:avLst/>
          </a:prstGeom>
          <a:gradFill>
            <a:gsLst>
              <a:gs pos="52000">
                <a:srgbClr val="5B91A9"/>
              </a:gs>
              <a:gs pos="100000">
                <a:srgbClr val="507194"/>
              </a:gs>
              <a:gs pos="0">
                <a:srgbClr val="507194"/>
              </a:gs>
            </a:gsLst>
            <a:lin ang="18900000" scaled="1"/>
          </a:gradFill>
          <a:ln w="76200">
            <a:solidFill>
              <a:schemeClr val="tx1">
                <a:lumMod val="90000"/>
                <a:lumOff val="10000"/>
              </a:schemeClr>
            </a:solidFill>
          </a:ln>
          <a:scene3d>
            <a:camera prst="orthographicFront">
              <a:rot lat="19680000" lon="19020000" rev="1380000"/>
            </a:camera>
            <a:lightRig rig="threePt" dir="t"/>
          </a:scene3d>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5"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4635921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mockup">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1867153" y="1792573"/>
            <a:ext cx="5989317" cy="7985991"/>
          </a:xfrm>
          <a:prstGeom prst="rect">
            <a:avLst/>
          </a:prstGeom>
          <a:gradFill flip="none" rotWithShape="1">
            <a:gsLst>
              <a:gs pos="52000">
                <a:srgbClr val="5B91A9"/>
              </a:gs>
              <a:gs pos="100000">
                <a:srgbClr val="507194"/>
              </a:gs>
              <a:gs pos="0">
                <a:srgbClr val="507194"/>
              </a:gs>
            </a:gsLst>
            <a:lin ang="18900000" scaled="1"/>
            <a:tileRect/>
          </a:gradFill>
          <a:ln w="57150">
            <a:solidFill>
              <a:schemeClr val="tx1">
                <a:lumMod val="90000"/>
                <a:lumOff val="10000"/>
              </a:schemeClr>
            </a:solidFill>
          </a:ln>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905127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C0C18FF1-43D6-431C-8A0D-4D74D325B1D0}"/>
              </a:ext>
            </a:extLst>
          </p:cNvPr>
          <p:cNvSpPr>
            <a:spLocks noGrp="1"/>
          </p:cNvSpPr>
          <p:nvPr>
            <p:ph type="pic" sz="quarter" idx="10"/>
          </p:nvPr>
        </p:nvSpPr>
        <p:spPr>
          <a:xfrm>
            <a:off x="8680450" y="549275"/>
            <a:ext cx="8686800" cy="10210800"/>
          </a:xfrm>
          <a:prstGeom prst="rect">
            <a:avLst/>
          </a:prstGeom>
        </p:spPr>
        <p:txBody>
          <a:bodyPr/>
          <a:lstStyle>
            <a:lvl1pPr>
              <a:defRPr>
                <a:latin typeface="Arial" panose="020B0604020202020204" pitchFamily="34" charset="0"/>
                <a:cs typeface="Arial" panose="020B0604020202020204" pitchFamily="34" charset="0"/>
              </a:defRPr>
            </a:lvl1pPr>
          </a:lstStyle>
          <a:p>
            <a:r>
              <a:rPr lang="es-ES"/>
              <a:t>Haga clic en el icono para agregar una imagen</a:t>
            </a:r>
          </a:p>
        </p:txBody>
      </p:sp>
      <p:sp>
        <p:nvSpPr>
          <p:cNvPr id="8" name="object 15">
            <a:extLst>
              <a:ext uri="{FF2B5EF4-FFF2-40B4-BE49-F238E27FC236}">
                <a16:creationId xmlns:a16="http://schemas.microsoft.com/office/drawing/2014/main" id="{C2990B4F-6EC9-4A4D-B6E3-2C7241FA7623}"/>
              </a:ext>
            </a:extLst>
          </p:cNvPr>
          <p:cNvSpPr/>
          <p:nvPr userDrawn="1"/>
        </p:nvSpPr>
        <p:spPr>
          <a:xfrm>
            <a:off x="17595850" y="7016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chemeClr val="accent1"/>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 name="Marcador de texto 2">
            <a:extLst>
              <a:ext uri="{FF2B5EF4-FFF2-40B4-BE49-F238E27FC236}">
                <a16:creationId xmlns:a16="http://schemas.microsoft.com/office/drawing/2014/main" id="{93EE2415-32F7-45FE-8B90-8B94A35CEDF4}"/>
              </a:ext>
            </a:extLst>
          </p:cNvPr>
          <p:cNvSpPr>
            <a:spLocks noGrp="1"/>
          </p:cNvSpPr>
          <p:nvPr>
            <p:ph type="body" sz="quarter" idx="13" hasCustomPrompt="1"/>
          </p:nvPr>
        </p:nvSpPr>
        <p:spPr>
          <a:xfrm>
            <a:off x="7385050" y="4816475"/>
            <a:ext cx="3505200" cy="1447800"/>
          </a:xfrm>
          <a:prstGeom prst="rect">
            <a:avLst/>
          </a:prstGeom>
          <a:solidFill>
            <a:schemeClr val="accent1"/>
          </a:solidFill>
        </p:spPr>
        <p:txBody>
          <a:bodyPr/>
          <a:lstStyle>
            <a:lvl1pPr>
              <a:defRPr sz="440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13" name="Marcador de texto 2">
            <a:extLst>
              <a:ext uri="{FF2B5EF4-FFF2-40B4-BE49-F238E27FC236}">
                <a16:creationId xmlns:a16="http://schemas.microsoft.com/office/drawing/2014/main" id="{D659A5D7-54EE-4ED8-82E1-36959B521253}"/>
              </a:ext>
            </a:extLst>
          </p:cNvPr>
          <p:cNvSpPr>
            <a:spLocks noGrp="1"/>
          </p:cNvSpPr>
          <p:nvPr>
            <p:ph type="body" sz="quarter" idx="14" hasCustomPrompt="1"/>
          </p:nvPr>
        </p:nvSpPr>
        <p:spPr>
          <a:xfrm>
            <a:off x="7385050" y="7925623"/>
            <a:ext cx="3505200" cy="1447800"/>
          </a:xfrm>
          <a:prstGeom prst="rect">
            <a:avLst/>
          </a:prstGeom>
          <a:solidFill>
            <a:schemeClr val="accent1"/>
          </a:solidFill>
        </p:spPr>
        <p:txBody>
          <a:bodyPr/>
          <a:lstStyle>
            <a:lvl1pPr>
              <a:defRPr sz="1600" b="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14" name="Marcador de texto 2">
            <a:extLst>
              <a:ext uri="{FF2B5EF4-FFF2-40B4-BE49-F238E27FC236}">
                <a16:creationId xmlns:a16="http://schemas.microsoft.com/office/drawing/2014/main" id="{9FBDE8B7-18FC-465E-B21B-467DD8E87B00}"/>
              </a:ext>
            </a:extLst>
          </p:cNvPr>
          <p:cNvSpPr>
            <a:spLocks noGrp="1"/>
          </p:cNvSpPr>
          <p:nvPr>
            <p:ph type="body" sz="quarter" idx="15" hasCustomPrompt="1"/>
          </p:nvPr>
        </p:nvSpPr>
        <p:spPr>
          <a:xfrm>
            <a:off x="16376650" y="5905381"/>
            <a:ext cx="2819400" cy="2873493"/>
          </a:xfrm>
          <a:prstGeom prst="rect">
            <a:avLst/>
          </a:prstGeom>
          <a:solidFill>
            <a:schemeClr val="accent1"/>
          </a:solidFill>
        </p:spPr>
        <p:txBody>
          <a:bodyPr/>
          <a:lstStyle>
            <a:lvl1pPr>
              <a:defRPr sz="1600" b="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sp>
        <p:nvSpPr>
          <p:cNvPr id="5" name="Marcador de texto 4">
            <a:extLst>
              <a:ext uri="{FF2B5EF4-FFF2-40B4-BE49-F238E27FC236}">
                <a16:creationId xmlns:a16="http://schemas.microsoft.com/office/drawing/2014/main" id="{86B3C0D1-A179-4CDE-8FF6-596C2F13FD70}"/>
              </a:ext>
            </a:extLst>
          </p:cNvPr>
          <p:cNvSpPr>
            <a:spLocks noGrp="1"/>
          </p:cNvSpPr>
          <p:nvPr>
            <p:ph type="body" sz="quarter" idx="16" hasCustomPrompt="1"/>
          </p:nvPr>
        </p:nvSpPr>
        <p:spPr>
          <a:xfrm>
            <a:off x="1327150" y="1844675"/>
            <a:ext cx="5105400" cy="2362200"/>
          </a:xfrm>
          <a:prstGeom prst="rect">
            <a:avLst/>
          </a:prstGeom>
        </p:spPr>
        <p:txBody>
          <a:bodyPr/>
          <a:lstStyle>
            <a:lvl1pPr>
              <a:defRPr sz="5650"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titulo</a:t>
            </a:r>
          </a:p>
        </p:txBody>
      </p:sp>
      <p:sp>
        <p:nvSpPr>
          <p:cNvPr id="15" name="Marcador de texto 4">
            <a:extLst>
              <a:ext uri="{FF2B5EF4-FFF2-40B4-BE49-F238E27FC236}">
                <a16:creationId xmlns:a16="http://schemas.microsoft.com/office/drawing/2014/main" id="{9D8D8755-D65F-406E-BC95-1A03C949BC95}"/>
              </a:ext>
            </a:extLst>
          </p:cNvPr>
          <p:cNvSpPr>
            <a:spLocks noGrp="1"/>
          </p:cNvSpPr>
          <p:nvPr>
            <p:ph type="body" sz="quarter" idx="17" hasCustomPrompt="1"/>
          </p:nvPr>
        </p:nvSpPr>
        <p:spPr>
          <a:xfrm>
            <a:off x="1399648" y="4832093"/>
            <a:ext cx="5105400" cy="2362200"/>
          </a:xfrm>
          <a:prstGeom prst="rect">
            <a:avLst/>
          </a:prstGeom>
        </p:spPr>
        <p:txBody>
          <a:bodyPr/>
          <a:lstStyle>
            <a:lvl1pPr>
              <a:defRPr sz="1650" b="0">
                <a:solidFill>
                  <a:schemeClr val="tx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sp>
        <p:nvSpPr>
          <p:cNvPr id="9" name="Marcador de posición de imagen 7">
            <a:extLst>
              <a:ext uri="{FF2B5EF4-FFF2-40B4-BE49-F238E27FC236}">
                <a16:creationId xmlns:a16="http://schemas.microsoft.com/office/drawing/2014/main" id="{5BDB07E9-EC64-BD4D-AEFB-A4B0504F6D47}"/>
              </a:ext>
            </a:extLst>
          </p:cNvPr>
          <p:cNvSpPr>
            <a:spLocks noGrp="1"/>
          </p:cNvSpPr>
          <p:nvPr>
            <p:ph type="pic" sz="quarter" idx="18" hasCustomPrompt="1"/>
          </p:nvPr>
        </p:nvSpPr>
        <p:spPr>
          <a:xfrm>
            <a:off x="10386181" y="376435"/>
            <a:ext cx="2938463" cy="960523"/>
          </a:xfrm>
          <a:prstGeom prst="rect">
            <a:avLst/>
          </a:prstGeom>
        </p:spPr>
        <p:txBody>
          <a:bodyPr anchor="ctr"/>
          <a:lstStyle/>
          <a:p>
            <a:r>
              <a:rPr lang="es-ES"/>
              <a:t>Logo cliente</a:t>
            </a:r>
          </a:p>
        </p:txBody>
      </p:sp>
      <p:pic>
        <p:nvPicPr>
          <p:cNvPr id="2" name="Picture 1">
            <a:extLst>
              <a:ext uri="{FF2B5EF4-FFF2-40B4-BE49-F238E27FC236}">
                <a16:creationId xmlns:a16="http://schemas.microsoft.com/office/drawing/2014/main" id="{1C3D2229-F388-A6AE-CC99-9D9870781A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500315" y="1165351"/>
            <a:ext cx="2112169" cy="1056085"/>
          </a:xfrm>
          <a:prstGeom prst="rect">
            <a:avLst/>
          </a:prstGeom>
        </p:spPr>
      </p:pic>
    </p:spTree>
    <p:extLst>
      <p:ext uri="{BB962C8B-B14F-4D97-AF65-F5344CB8AC3E}">
        <p14:creationId xmlns:p14="http://schemas.microsoft.com/office/powerpoint/2010/main" val="26038601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mockup">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2383310" y="2645206"/>
            <a:ext cx="8920236" cy="11893997"/>
          </a:xfrm>
          <a:prstGeom prst="rect">
            <a:avLst/>
          </a:prstGeom>
          <a:gradFill flip="none" rotWithShape="1">
            <a:gsLst>
              <a:gs pos="52000">
                <a:srgbClr val="5B91A9"/>
              </a:gs>
              <a:gs pos="100000">
                <a:srgbClr val="507194"/>
              </a:gs>
              <a:gs pos="0">
                <a:srgbClr val="507194"/>
              </a:gs>
            </a:gsLst>
            <a:lin ang="18900000" scaled="1"/>
            <a:tileRect/>
          </a:gradFill>
          <a:ln w="57150">
            <a:solidFill>
              <a:schemeClr val="tx1">
                <a:lumMod val="90000"/>
                <a:lumOff val="10000"/>
              </a:schemeClr>
            </a:solidFill>
          </a:ln>
          <a:scene3d>
            <a:camera prst="perspectiveRight" fov="900000">
              <a:rot lat="103676" lon="18008924" rev="591064"/>
            </a:camera>
            <a:lightRig rig="threePt" dir="t"/>
          </a:scene3d>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0540142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mockup">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1525748" y="3190486"/>
            <a:ext cx="10093225" cy="5684890"/>
          </a:xfrm>
          <a:prstGeom prst="rect">
            <a:avLst/>
          </a:prstGeom>
          <a:gradFill flip="none" rotWithShape="1">
            <a:gsLst>
              <a:gs pos="52000">
                <a:srgbClr val="5B91A9"/>
              </a:gs>
              <a:gs pos="100000">
                <a:srgbClr val="507194"/>
              </a:gs>
              <a:gs pos="0">
                <a:srgbClr val="507194"/>
              </a:gs>
            </a:gsLst>
            <a:lin ang="18900000" scaled="1"/>
            <a:tileRect/>
          </a:gradFill>
          <a:ln w="57150">
            <a:solidFill>
              <a:schemeClr val="tx1">
                <a:lumMod val="90000"/>
                <a:lumOff val="10000"/>
              </a:schemeClr>
            </a:solidFill>
          </a:ln>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7569192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mockup">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1412611" y="2149183"/>
            <a:ext cx="10004929" cy="6654364"/>
          </a:xfrm>
          <a:prstGeom prst="rect">
            <a:avLst/>
          </a:prstGeom>
          <a:gradFill flip="none" rotWithShape="1">
            <a:gsLst>
              <a:gs pos="52000">
                <a:srgbClr val="5B91A9"/>
              </a:gs>
              <a:gs pos="100000">
                <a:srgbClr val="507194"/>
              </a:gs>
              <a:gs pos="0">
                <a:srgbClr val="507194"/>
              </a:gs>
            </a:gsLst>
            <a:lin ang="18900000" scaled="1"/>
            <a:tileRect/>
          </a:gradFill>
          <a:ln w="57150">
            <a:solidFill>
              <a:schemeClr val="tx1">
                <a:lumMod val="90000"/>
                <a:lumOff val="10000"/>
              </a:schemeClr>
            </a:solidFill>
          </a:ln>
          <a:scene3d>
            <a:camera prst="perspectiveContrastingRightFacing" fov="1080000">
              <a:rot lat="20280000" lon="18840000" rev="540000"/>
            </a:camera>
            <a:lightRig rig="threePt" dir="t"/>
          </a:scene3d>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8963040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mockup">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602314" y="3190486"/>
            <a:ext cx="8912983" cy="5561873"/>
          </a:xfrm>
          <a:prstGeom prst="rect">
            <a:avLst/>
          </a:prstGeom>
          <a:gradFill flip="none" rotWithShape="1">
            <a:gsLst>
              <a:gs pos="52000">
                <a:srgbClr val="5B91A9"/>
              </a:gs>
              <a:gs pos="100000">
                <a:srgbClr val="507194"/>
              </a:gs>
              <a:gs pos="0">
                <a:srgbClr val="507194"/>
              </a:gs>
            </a:gsLst>
            <a:lin ang="18900000" scaled="1"/>
            <a:tileRect/>
          </a:gradFill>
          <a:ln w="57150">
            <a:solidFill>
              <a:schemeClr val="tx1">
                <a:lumMod val="90000"/>
                <a:lumOff val="10000"/>
              </a:schemeClr>
            </a:solidFill>
          </a:ln>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8657893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_mockup">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4"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
        <p:nvSpPr>
          <p:cNvPr id="6" name="Picture Placeholder 4"/>
          <p:cNvSpPr>
            <a:spLocks noGrp="1"/>
          </p:cNvSpPr>
          <p:nvPr>
            <p:ph type="pic" sz="quarter" idx="17" hasCustomPrompt="1"/>
          </p:nvPr>
        </p:nvSpPr>
        <p:spPr>
          <a:xfrm>
            <a:off x="798365" y="3150462"/>
            <a:ext cx="10340192" cy="6452479"/>
          </a:xfrm>
          <a:prstGeom prst="rect">
            <a:avLst/>
          </a:prstGeom>
          <a:gradFill flip="none" rotWithShape="1">
            <a:gsLst>
              <a:gs pos="52000">
                <a:srgbClr val="5B91A9"/>
              </a:gs>
              <a:gs pos="100000">
                <a:srgbClr val="507194"/>
              </a:gs>
              <a:gs pos="0">
                <a:srgbClr val="507194"/>
              </a:gs>
            </a:gsLst>
            <a:lin ang="18900000" scaled="1"/>
            <a:tileRect/>
          </a:gradFill>
          <a:ln w="57150">
            <a:solidFill>
              <a:schemeClr val="tx1">
                <a:lumMod val="90000"/>
                <a:lumOff val="10000"/>
              </a:schemeClr>
            </a:solidFill>
          </a:ln>
          <a:scene3d>
            <a:camera prst="perspectiveHeroicExtremeRightFacing" fov="780000">
              <a:rot lat="21360000" lon="19020000" rev="0"/>
            </a:camera>
            <a:lightRig rig="threePt" dir="t"/>
          </a:scene3d>
        </p:spPr>
        <p:txBody>
          <a:bodyPr anchor="ctr">
            <a:normAutofit/>
          </a:bodyPr>
          <a:lstStyle>
            <a:lvl1pPr marL="0" indent="0" algn="ctr">
              <a:buNone/>
              <a:defRPr sz="329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Tree>
    <p:extLst>
      <p:ext uri="{BB962C8B-B14F-4D97-AF65-F5344CB8AC3E}">
        <p14:creationId xmlns:p14="http://schemas.microsoft.com/office/powerpoint/2010/main" val="20395615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PlaceHolder">
    <p:spTree>
      <p:nvGrpSpPr>
        <p:cNvPr id="1" name=""/>
        <p:cNvGrpSpPr/>
        <p:nvPr/>
      </p:nvGrpSpPr>
      <p:grpSpPr>
        <a:xfrm>
          <a:off x="0" y="0"/>
          <a:ext cx="0" cy="0"/>
          <a:chOff x="0" y="0"/>
          <a:chExt cx="0" cy="0"/>
        </a:xfrm>
      </p:grpSpPr>
      <p:sp>
        <p:nvSpPr>
          <p:cNvPr id="18" name="Picture Placeholder 4"/>
          <p:cNvSpPr>
            <a:spLocks noGrp="1"/>
          </p:cNvSpPr>
          <p:nvPr>
            <p:ph type="pic" sz="quarter" idx="16" hasCustomPrompt="1"/>
          </p:nvPr>
        </p:nvSpPr>
        <p:spPr>
          <a:xfrm>
            <a:off x="1027948" y="970439"/>
            <a:ext cx="4306480" cy="9368487"/>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0" name="Picture Placeholder 4"/>
          <p:cNvSpPr>
            <a:spLocks noGrp="1"/>
          </p:cNvSpPr>
          <p:nvPr>
            <p:ph type="pic" sz="quarter" idx="17" hasCustomPrompt="1"/>
          </p:nvPr>
        </p:nvSpPr>
        <p:spPr>
          <a:xfrm>
            <a:off x="5647043" y="970439"/>
            <a:ext cx="4306480" cy="9368487"/>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1" name="Picture Placeholder 4"/>
          <p:cNvSpPr>
            <a:spLocks noGrp="1"/>
          </p:cNvSpPr>
          <p:nvPr>
            <p:ph type="pic" sz="quarter" idx="18" hasCustomPrompt="1"/>
          </p:nvPr>
        </p:nvSpPr>
        <p:spPr>
          <a:xfrm>
            <a:off x="10228991" y="970439"/>
            <a:ext cx="4306480" cy="9368487"/>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2" name="Picture Placeholder 4"/>
          <p:cNvSpPr>
            <a:spLocks noGrp="1"/>
          </p:cNvSpPr>
          <p:nvPr>
            <p:ph type="pic" sz="quarter" idx="19" hasCustomPrompt="1"/>
          </p:nvPr>
        </p:nvSpPr>
        <p:spPr>
          <a:xfrm>
            <a:off x="14848086" y="970439"/>
            <a:ext cx="4306480" cy="9368487"/>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6"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7"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421075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PlaceHolder">
    <p:spTree>
      <p:nvGrpSpPr>
        <p:cNvPr id="1" name=""/>
        <p:cNvGrpSpPr/>
        <p:nvPr/>
      </p:nvGrpSpPr>
      <p:grpSpPr>
        <a:xfrm>
          <a:off x="0" y="0"/>
          <a:ext cx="0" cy="0"/>
          <a:chOff x="0" y="0"/>
          <a:chExt cx="0" cy="0"/>
        </a:xfrm>
      </p:grpSpPr>
      <p:sp>
        <p:nvSpPr>
          <p:cNvPr id="16" name="Picture Placeholder 4"/>
          <p:cNvSpPr>
            <a:spLocks noGrp="1"/>
          </p:cNvSpPr>
          <p:nvPr>
            <p:ph type="pic" sz="quarter" idx="16" hasCustomPrompt="1"/>
          </p:nvPr>
        </p:nvSpPr>
        <p:spPr>
          <a:xfrm>
            <a:off x="1027948" y="970439"/>
            <a:ext cx="4306480" cy="9368487"/>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7" name="Picture Placeholder 4"/>
          <p:cNvSpPr>
            <a:spLocks noGrp="1"/>
          </p:cNvSpPr>
          <p:nvPr>
            <p:ph type="pic" sz="quarter" idx="17" hasCustomPrompt="1"/>
          </p:nvPr>
        </p:nvSpPr>
        <p:spPr>
          <a:xfrm>
            <a:off x="5647043" y="970439"/>
            <a:ext cx="4306480" cy="5717983"/>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9" name="Picture Placeholder 4"/>
          <p:cNvSpPr>
            <a:spLocks noGrp="1"/>
          </p:cNvSpPr>
          <p:nvPr>
            <p:ph type="pic" sz="quarter" idx="20" hasCustomPrompt="1"/>
          </p:nvPr>
        </p:nvSpPr>
        <p:spPr>
          <a:xfrm>
            <a:off x="5647043" y="7026962"/>
            <a:ext cx="4306480" cy="3311978"/>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0" name="Picture Placeholder 4"/>
          <p:cNvSpPr>
            <a:spLocks noGrp="1"/>
          </p:cNvSpPr>
          <p:nvPr>
            <p:ph type="pic" sz="quarter" idx="18" hasCustomPrompt="1"/>
          </p:nvPr>
        </p:nvSpPr>
        <p:spPr>
          <a:xfrm>
            <a:off x="10228991" y="970439"/>
            <a:ext cx="4306480" cy="9368487"/>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3" name="Picture Placeholder 4"/>
          <p:cNvSpPr>
            <a:spLocks noGrp="1"/>
          </p:cNvSpPr>
          <p:nvPr>
            <p:ph type="pic" sz="quarter" idx="19" hasCustomPrompt="1"/>
          </p:nvPr>
        </p:nvSpPr>
        <p:spPr>
          <a:xfrm>
            <a:off x="14848086" y="4620928"/>
            <a:ext cx="4306480" cy="5717998"/>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4" name="Picture Placeholder 4"/>
          <p:cNvSpPr>
            <a:spLocks noGrp="1"/>
          </p:cNvSpPr>
          <p:nvPr>
            <p:ph type="pic" sz="quarter" idx="21" hasCustomPrompt="1"/>
          </p:nvPr>
        </p:nvSpPr>
        <p:spPr>
          <a:xfrm>
            <a:off x="14848086" y="970420"/>
            <a:ext cx="4306480" cy="3311978"/>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8"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9"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1582081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PlaceHolder">
    <p:spTree>
      <p:nvGrpSpPr>
        <p:cNvPr id="1" name=""/>
        <p:cNvGrpSpPr/>
        <p:nvPr/>
      </p:nvGrpSpPr>
      <p:grpSpPr>
        <a:xfrm>
          <a:off x="0" y="0"/>
          <a:ext cx="0" cy="0"/>
          <a:chOff x="0" y="0"/>
          <a:chExt cx="0" cy="0"/>
        </a:xfrm>
      </p:grpSpPr>
      <p:sp>
        <p:nvSpPr>
          <p:cNvPr id="16" name="Picture Placeholder 4"/>
          <p:cNvSpPr>
            <a:spLocks noGrp="1"/>
          </p:cNvSpPr>
          <p:nvPr>
            <p:ph type="pic" sz="quarter" idx="16" hasCustomPrompt="1"/>
          </p:nvPr>
        </p:nvSpPr>
        <p:spPr>
          <a:xfrm>
            <a:off x="1027948" y="970439"/>
            <a:ext cx="4306480" cy="9368487"/>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9" name="Picture Placeholder 4"/>
          <p:cNvSpPr>
            <a:spLocks noGrp="1"/>
          </p:cNvSpPr>
          <p:nvPr>
            <p:ph type="pic" sz="quarter" idx="20" hasCustomPrompt="1"/>
          </p:nvPr>
        </p:nvSpPr>
        <p:spPr>
          <a:xfrm>
            <a:off x="5647042" y="7026962"/>
            <a:ext cx="8888428" cy="3311978"/>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0" name="Picture Placeholder 4"/>
          <p:cNvSpPr>
            <a:spLocks noGrp="1"/>
          </p:cNvSpPr>
          <p:nvPr>
            <p:ph type="pic" sz="quarter" idx="18" hasCustomPrompt="1"/>
          </p:nvPr>
        </p:nvSpPr>
        <p:spPr>
          <a:xfrm>
            <a:off x="5647043" y="970439"/>
            <a:ext cx="8888428" cy="5717983"/>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3" name="Picture Placeholder 4"/>
          <p:cNvSpPr>
            <a:spLocks noGrp="1"/>
          </p:cNvSpPr>
          <p:nvPr>
            <p:ph type="pic" sz="quarter" idx="19" hasCustomPrompt="1"/>
          </p:nvPr>
        </p:nvSpPr>
        <p:spPr>
          <a:xfrm>
            <a:off x="14848086" y="4620928"/>
            <a:ext cx="4306480" cy="5717998"/>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4" name="Picture Placeholder 4"/>
          <p:cNvSpPr>
            <a:spLocks noGrp="1"/>
          </p:cNvSpPr>
          <p:nvPr>
            <p:ph type="pic" sz="quarter" idx="21" hasCustomPrompt="1"/>
          </p:nvPr>
        </p:nvSpPr>
        <p:spPr>
          <a:xfrm>
            <a:off x="14848086" y="970420"/>
            <a:ext cx="4306480" cy="3311978"/>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7"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8"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3707676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PlaceHolder">
    <p:spTree>
      <p:nvGrpSpPr>
        <p:cNvPr id="1" name=""/>
        <p:cNvGrpSpPr/>
        <p:nvPr/>
      </p:nvGrpSpPr>
      <p:grpSpPr>
        <a:xfrm>
          <a:off x="0" y="0"/>
          <a:ext cx="0" cy="0"/>
          <a:chOff x="0" y="0"/>
          <a:chExt cx="0" cy="0"/>
        </a:xfrm>
      </p:grpSpPr>
      <p:sp>
        <p:nvSpPr>
          <p:cNvPr id="24" name="Picture Placeholder 4"/>
          <p:cNvSpPr>
            <a:spLocks noGrp="1"/>
          </p:cNvSpPr>
          <p:nvPr>
            <p:ph type="pic" sz="quarter" idx="21" hasCustomPrompt="1"/>
          </p:nvPr>
        </p:nvSpPr>
        <p:spPr>
          <a:xfrm>
            <a:off x="14848086" y="970419"/>
            <a:ext cx="4306480" cy="4637762"/>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1" name="Picture Placeholder 4"/>
          <p:cNvSpPr>
            <a:spLocks noGrp="1"/>
          </p:cNvSpPr>
          <p:nvPr>
            <p:ph type="pic" sz="quarter" idx="22" hasCustomPrompt="1"/>
          </p:nvPr>
        </p:nvSpPr>
        <p:spPr>
          <a:xfrm>
            <a:off x="10156171" y="970419"/>
            <a:ext cx="4306480" cy="4637762"/>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2" name="Picture Placeholder 4"/>
          <p:cNvSpPr>
            <a:spLocks noGrp="1"/>
          </p:cNvSpPr>
          <p:nvPr>
            <p:ph type="pic" sz="quarter" idx="16" hasCustomPrompt="1"/>
          </p:nvPr>
        </p:nvSpPr>
        <p:spPr>
          <a:xfrm>
            <a:off x="1027948" y="970439"/>
            <a:ext cx="8468329" cy="9368487"/>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7"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8"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
        <p:nvSpPr>
          <p:cNvPr id="9" name="Picture Placeholder 4"/>
          <p:cNvSpPr>
            <a:spLocks noGrp="1"/>
          </p:cNvSpPr>
          <p:nvPr>
            <p:ph type="pic" sz="quarter" idx="19" hasCustomPrompt="1"/>
          </p:nvPr>
        </p:nvSpPr>
        <p:spPr>
          <a:xfrm>
            <a:off x="10148600" y="6223080"/>
            <a:ext cx="9005966" cy="4115846"/>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Tree>
    <p:extLst>
      <p:ext uri="{BB962C8B-B14F-4D97-AF65-F5344CB8AC3E}">
        <p14:creationId xmlns:p14="http://schemas.microsoft.com/office/powerpoint/2010/main" val="28143075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PlaceHolder">
    <p:spTree>
      <p:nvGrpSpPr>
        <p:cNvPr id="1" name=""/>
        <p:cNvGrpSpPr/>
        <p:nvPr/>
      </p:nvGrpSpPr>
      <p:grpSpPr>
        <a:xfrm>
          <a:off x="0" y="0"/>
          <a:ext cx="0" cy="0"/>
          <a:chOff x="0" y="0"/>
          <a:chExt cx="0" cy="0"/>
        </a:xfrm>
      </p:grpSpPr>
      <p:sp>
        <p:nvSpPr>
          <p:cNvPr id="20" name="Picture Placeholder 4"/>
          <p:cNvSpPr>
            <a:spLocks noGrp="1"/>
          </p:cNvSpPr>
          <p:nvPr>
            <p:ph type="pic" sz="quarter" idx="19" hasCustomPrompt="1"/>
          </p:nvPr>
        </p:nvSpPr>
        <p:spPr>
          <a:xfrm>
            <a:off x="10148600" y="6223080"/>
            <a:ext cx="9005966" cy="4115846"/>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1" name="Picture Placeholder 4"/>
          <p:cNvSpPr>
            <a:spLocks noGrp="1"/>
          </p:cNvSpPr>
          <p:nvPr>
            <p:ph type="pic" sz="quarter" idx="21" hasCustomPrompt="1"/>
          </p:nvPr>
        </p:nvSpPr>
        <p:spPr>
          <a:xfrm>
            <a:off x="14848086" y="970419"/>
            <a:ext cx="4306480" cy="4637762"/>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2" name="Picture Placeholder 4"/>
          <p:cNvSpPr>
            <a:spLocks noGrp="1"/>
          </p:cNvSpPr>
          <p:nvPr>
            <p:ph type="pic" sz="quarter" idx="22" hasCustomPrompt="1"/>
          </p:nvPr>
        </p:nvSpPr>
        <p:spPr>
          <a:xfrm>
            <a:off x="10156171" y="970419"/>
            <a:ext cx="4306480" cy="4637762"/>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5" name="Picture Placeholder 4"/>
          <p:cNvSpPr>
            <a:spLocks noGrp="1"/>
          </p:cNvSpPr>
          <p:nvPr>
            <p:ph type="pic" sz="quarter" idx="23" hasCustomPrompt="1"/>
          </p:nvPr>
        </p:nvSpPr>
        <p:spPr>
          <a:xfrm>
            <a:off x="1084443" y="971481"/>
            <a:ext cx="8693900" cy="4115846"/>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6" name="Picture Placeholder 4"/>
          <p:cNvSpPr>
            <a:spLocks noGrp="1"/>
          </p:cNvSpPr>
          <p:nvPr>
            <p:ph type="pic" sz="quarter" idx="24" hasCustomPrompt="1"/>
          </p:nvPr>
        </p:nvSpPr>
        <p:spPr>
          <a:xfrm>
            <a:off x="1084443" y="5707085"/>
            <a:ext cx="4124334" cy="4632913"/>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7" name="Picture Placeholder 4"/>
          <p:cNvSpPr>
            <a:spLocks noGrp="1"/>
          </p:cNvSpPr>
          <p:nvPr>
            <p:ph type="pic" sz="quarter" idx="25" hasCustomPrompt="1"/>
          </p:nvPr>
        </p:nvSpPr>
        <p:spPr>
          <a:xfrm>
            <a:off x="5612737" y="5707085"/>
            <a:ext cx="4124334" cy="4632913"/>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8"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9"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124975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C0C18FF1-43D6-431C-8A0D-4D74D325B1D0}"/>
              </a:ext>
            </a:extLst>
          </p:cNvPr>
          <p:cNvSpPr>
            <a:spLocks noGrp="1"/>
          </p:cNvSpPr>
          <p:nvPr>
            <p:ph type="pic" sz="quarter" idx="10"/>
          </p:nvPr>
        </p:nvSpPr>
        <p:spPr>
          <a:xfrm>
            <a:off x="0" y="4511674"/>
            <a:ext cx="20104100" cy="6797675"/>
          </a:xfrm>
          <a:prstGeom prst="rect">
            <a:avLst/>
          </a:prstGeom>
        </p:spPr>
        <p:txBody>
          <a:bodyPr/>
          <a:lstStyle>
            <a:lvl1pPr>
              <a:defRPr>
                <a:latin typeface="Arial" panose="020B0604020202020204" pitchFamily="34" charset="0"/>
                <a:cs typeface="Arial" panose="020B0604020202020204" pitchFamily="34" charset="0"/>
              </a:defRPr>
            </a:lvl1pPr>
          </a:lstStyle>
          <a:p>
            <a:r>
              <a:rPr lang="es-ES"/>
              <a:t>Haga clic en el icono para agregar una imagen</a:t>
            </a:r>
          </a:p>
        </p:txBody>
      </p:sp>
      <p:sp>
        <p:nvSpPr>
          <p:cNvPr id="8" name="object 15">
            <a:extLst>
              <a:ext uri="{FF2B5EF4-FFF2-40B4-BE49-F238E27FC236}">
                <a16:creationId xmlns:a16="http://schemas.microsoft.com/office/drawing/2014/main" id="{C2990B4F-6EC9-4A4D-B6E3-2C7241FA7623}"/>
              </a:ext>
            </a:extLst>
          </p:cNvPr>
          <p:cNvSpPr/>
          <p:nvPr userDrawn="1"/>
        </p:nvSpPr>
        <p:spPr>
          <a:xfrm>
            <a:off x="17595850" y="7016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chemeClr val="accent1"/>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 name="Marcador de texto 4">
            <a:extLst>
              <a:ext uri="{FF2B5EF4-FFF2-40B4-BE49-F238E27FC236}">
                <a16:creationId xmlns:a16="http://schemas.microsoft.com/office/drawing/2014/main" id="{86B3C0D1-A179-4CDE-8FF6-596C2F13FD70}"/>
              </a:ext>
            </a:extLst>
          </p:cNvPr>
          <p:cNvSpPr>
            <a:spLocks noGrp="1"/>
          </p:cNvSpPr>
          <p:nvPr>
            <p:ph type="body" sz="quarter" idx="16" hasCustomPrompt="1"/>
          </p:nvPr>
        </p:nvSpPr>
        <p:spPr>
          <a:xfrm>
            <a:off x="831850" y="856697"/>
            <a:ext cx="6400800" cy="1423071"/>
          </a:xfrm>
          <a:prstGeom prst="rect">
            <a:avLst/>
          </a:prstGeom>
        </p:spPr>
        <p:txBody>
          <a:bodyPr/>
          <a:lstStyle>
            <a:lvl1pPr>
              <a:defRPr sz="5650"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titulo</a:t>
            </a:r>
          </a:p>
        </p:txBody>
      </p:sp>
      <p:sp>
        <p:nvSpPr>
          <p:cNvPr id="15" name="Marcador de texto 4">
            <a:extLst>
              <a:ext uri="{FF2B5EF4-FFF2-40B4-BE49-F238E27FC236}">
                <a16:creationId xmlns:a16="http://schemas.microsoft.com/office/drawing/2014/main" id="{9D8D8755-D65F-406E-BC95-1A03C949BC95}"/>
              </a:ext>
            </a:extLst>
          </p:cNvPr>
          <p:cNvSpPr>
            <a:spLocks noGrp="1"/>
          </p:cNvSpPr>
          <p:nvPr>
            <p:ph type="body" sz="quarter" idx="17" hasCustomPrompt="1"/>
          </p:nvPr>
        </p:nvSpPr>
        <p:spPr>
          <a:xfrm>
            <a:off x="831850" y="3063875"/>
            <a:ext cx="5105400" cy="4876800"/>
          </a:xfrm>
          <a:prstGeom prst="rect">
            <a:avLst/>
          </a:prstGeom>
          <a:solidFill>
            <a:schemeClr val="accent1"/>
          </a:solidFill>
        </p:spPr>
        <p:txBody>
          <a:bodyPr/>
          <a:lstStyle>
            <a:lvl1pPr>
              <a:defRPr sz="1650" b="0">
                <a:solidFill>
                  <a:schemeClr val="bg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sp>
        <p:nvSpPr>
          <p:cNvPr id="9" name="Marcador de texto 4">
            <a:extLst>
              <a:ext uri="{FF2B5EF4-FFF2-40B4-BE49-F238E27FC236}">
                <a16:creationId xmlns:a16="http://schemas.microsoft.com/office/drawing/2014/main" id="{6D7D696F-E306-41F4-91AD-A57F01038078}"/>
              </a:ext>
            </a:extLst>
          </p:cNvPr>
          <p:cNvSpPr>
            <a:spLocks noGrp="1"/>
          </p:cNvSpPr>
          <p:nvPr>
            <p:ph type="body" sz="quarter" idx="18" hasCustomPrompt="1"/>
          </p:nvPr>
        </p:nvSpPr>
        <p:spPr>
          <a:xfrm>
            <a:off x="7499350" y="3063875"/>
            <a:ext cx="5105400" cy="4876800"/>
          </a:xfrm>
          <a:prstGeom prst="rect">
            <a:avLst/>
          </a:prstGeom>
          <a:solidFill>
            <a:schemeClr val="accent1"/>
          </a:solidFill>
        </p:spPr>
        <p:txBody>
          <a:bodyPr/>
          <a:lstStyle>
            <a:lvl1pPr>
              <a:defRPr sz="1650" b="0">
                <a:solidFill>
                  <a:schemeClr val="bg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sp>
        <p:nvSpPr>
          <p:cNvPr id="10" name="Marcador de texto 4">
            <a:extLst>
              <a:ext uri="{FF2B5EF4-FFF2-40B4-BE49-F238E27FC236}">
                <a16:creationId xmlns:a16="http://schemas.microsoft.com/office/drawing/2014/main" id="{429AEE86-600B-4FAD-BBD7-190A4745FBEB}"/>
              </a:ext>
            </a:extLst>
          </p:cNvPr>
          <p:cNvSpPr>
            <a:spLocks noGrp="1"/>
          </p:cNvSpPr>
          <p:nvPr>
            <p:ph type="body" sz="quarter" idx="19" hasCustomPrompt="1"/>
          </p:nvPr>
        </p:nvSpPr>
        <p:spPr>
          <a:xfrm>
            <a:off x="14138729" y="3052536"/>
            <a:ext cx="5105400" cy="4876800"/>
          </a:xfrm>
          <a:prstGeom prst="rect">
            <a:avLst/>
          </a:prstGeom>
          <a:solidFill>
            <a:schemeClr val="accent1"/>
          </a:solidFill>
        </p:spPr>
        <p:txBody>
          <a:bodyPr/>
          <a:lstStyle>
            <a:lvl1pPr>
              <a:defRPr sz="1650" b="0">
                <a:solidFill>
                  <a:schemeClr val="bg1"/>
                </a:solidFill>
                <a:latin typeface="Arial" panose="020B0604020202020204" pitchFamily="34" charset="0"/>
                <a:ea typeface="Roboto Lt" panose="02000000000000000000" pitchFamily="2" charset="0"/>
                <a:cs typeface="Arial" panose="020B0604020202020204" pitchFamily="34" charset="0"/>
              </a:defRPr>
            </a:lvl1pPr>
          </a:lstStyle>
          <a:p>
            <a:pPr lvl="0"/>
            <a:r>
              <a:rPr lang="es-ES"/>
              <a:t>texto</a:t>
            </a:r>
          </a:p>
        </p:txBody>
      </p:sp>
      <p:pic>
        <p:nvPicPr>
          <p:cNvPr id="2" name="Picture 1">
            <a:extLst>
              <a:ext uri="{FF2B5EF4-FFF2-40B4-BE49-F238E27FC236}">
                <a16:creationId xmlns:a16="http://schemas.microsoft.com/office/drawing/2014/main" id="{D4F4C343-2E76-C0EA-54DB-2766A743A1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500315" y="1138055"/>
            <a:ext cx="2112169" cy="1056085"/>
          </a:xfrm>
          <a:prstGeom prst="rect">
            <a:avLst/>
          </a:prstGeom>
        </p:spPr>
      </p:pic>
    </p:spTree>
    <p:extLst>
      <p:ext uri="{BB962C8B-B14F-4D97-AF65-F5344CB8AC3E}">
        <p14:creationId xmlns:p14="http://schemas.microsoft.com/office/powerpoint/2010/main" val="4644049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PlaceHolder">
    <p:spTree>
      <p:nvGrpSpPr>
        <p:cNvPr id="1" name=""/>
        <p:cNvGrpSpPr/>
        <p:nvPr/>
      </p:nvGrpSpPr>
      <p:grpSpPr>
        <a:xfrm>
          <a:off x="0" y="0"/>
          <a:ext cx="0" cy="0"/>
          <a:chOff x="0" y="0"/>
          <a:chExt cx="0" cy="0"/>
        </a:xfrm>
      </p:grpSpPr>
      <p:sp>
        <p:nvSpPr>
          <p:cNvPr id="19" name="Picture Placeholder 4"/>
          <p:cNvSpPr>
            <a:spLocks noGrp="1"/>
          </p:cNvSpPr>
          <p:nvPr>
            <p:ph type="pic" sz="quarter" idx="23" hasCustomPrompt="1"/>
          </p:nvPr>
        </p:nvSpPr>
        <p:spPr>
          <a:xfrm>
            <a:off x="0" y="0"/>
            <a:ext cx="10051504" cy="7329298"/>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3" name="Picture Placeholder 4"/>
          <p:cNvSpPr>
            <a:spLocks noGrp="1"/>
          </p:cNvSpPr>
          <p:nvPr>
            <p:ph type="pic" sz="quarter" idx="24" hasCustomPrompt="1"/>
          </p:nvPr>
        </p:nvSpPr>
        <p:spPr>
          <a:xfrm>
            <a:off x="0" y="7327787"/>
            <a:ext cx="10051504" cy="3982704"/>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4" name="Picture Placeholder 4"/>
          <p:cNvSpPr>
            <a:spLocks noGrp="1"/>
          </p:cNvSpPr>
          <p:nvPr>
            <p:ph type="pic" sz="quarter" idx="25" hasCustomPrompt="1"/>
          </p:nvPr>
        </p:nvSpPr>
        <p:spPr>
          <a:xfrm>
            <a:off x="10052050" y="4000996"/>
            <a:ext cx="5006882" cy="7319236"/>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8" name="Picture Placeholder 4"/>
          <p:cNvSpPr>
            <a:spLocks noGrp="1"/>
          </p:cNvSpPr>
          <p:nvPr>
            <p:ph type="pic" sz="quarter" idx="26" hasCustomPrompt="1"/>
          </p:nvPr>
        </p:nvSpPr>
        <p:spPr>
          <a:xfrm>
            <a:off x="10052050" y="-12819"/>
            <a:ext cx="5006882" cy="4013815"/>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9" name="Picture Placeholder 4"/>
          <p:cNvSpPr>
            <a:spLocks noGrp="1"/>
          </p:cNvSpPr>
          <p:nvPr>
            <p:ph type="pic" sz="quarter" idx="27" hasCustomPrompt="1"/>
          </p:nvPr>
        </p:nvSpPr>
        <p:spPr>
          <a:xfrm>
            <a:off x="15071367" y="-12819"/>
            <a:ext cx="5040108" cy="7340606"/>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0" name="Picture Placeholder 4"/>
          <p:cNvSpPr>
            <a:spLocks noGrp="1"/>
          </p:cNvSpPr>
          <p:nvPr>
            <p:ph type="pic" sz="quarter" idx="28" hasCustomPrompt="1"/>
          </p:nvPr>
        </p:nvSpPr>
        <p:spPr>
          <a:xfrm>
            <a:off x="15071367" y="7327787"/>
            <a:ext cx="5040108" cy="3992445"/>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8"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bg1"/>
                </a:solidFill>
                <a:latin typeface="Montserrat" panose="00000500000000000000" pitchFamily="50" charset="0"/>
              </a:defRPr>
            </a:lvl1pPr>
          </a:lstStyle>
          <a:p>
            <a:r>
              <a:rPr lang="id-ID"/>
              <a:t>100% EXPERIENCE</a:t>
            </a:r>
          </a:p>
        </p:txBody>
      </p:sp>
      <p:sp>
        <p:nvSpPr>
          <p:cNvPr id="9"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bg1"/>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4143665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_PlaceHolder">
    <p:spTree>
      <p:nvGrpSpPr>
        <p:cNvPr id="1" name=""/>
        <p:cNvGrpSpPr/>
        <p:nvPr/>
      </p:nvGrpSpPr>
      <p:grpSpPr>
        <a:xfrm>
          <a:off x="0" y="0"/>
          <a:ext cx="0" cy="0"/>
          <a:chOff x="0" y="0"/>
          <a:chExt cx="0" cy="0"/>
        </a:xfrm>
      </p:grpSpPr>
      <p:sp>
        <p:nvSpPr>
          <p:cNvPr id="26" name="Picture Placeholder 4"/>
          <p:cNvSpPr>
            <a:spLocks noGrp="1"/>
          </p:cNvSpPr>
          <p:nvPr>
            <p:ph type="pic" sz="quarter" idx="24" hasCustomPrompt="1"/>
          </p:nvPr>
        </p:nvSpPr>
        <p:spPr>
          <a:xfrm>
            <a:off x="10037627" y="3957581"/>
            <a:ext cx="10051504" cy="735410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7" name="Picture Placeholder 4"/>
          <p:cNvSpPr>
            <a:spLocks noGrp="1"/>
          </p:cNvSpPr>
          <p:nvPr>
            <p:ph type="pic" sz="quarter" idx="26" hasCustomPrompt="1"/>
          </p:nvPr>
        </p:nvSpPr>
        <p:spPr>
          <a:xfrm>
            <a:off x="10037627" y="0"/>
            <a:ext cx="10051504" cy="3957582"/>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8" name="Picture Placeholder 4"/>
          <p:cNvSpPr>
            <a:spLocks noGrp="1"/>
          </p:cNvSpPr>
          <p:nvPr>
            <p:ph type="pic" sz="quarter" idx="23" hasCustomPrompt="1"/>
          </p:nvPr>
        </p:nvSpPr>
        <p:spPr>
          <a:xfrm>
            <a:off x="0" y="0"/>
            <a:ext cx="10051504" cy="7329298"/>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9" name="Picture Placeholder 4"/>
          <p:cNvSpPr>
            <a:spLocks noGrp="1"/>
          </p:cNvSpPr>
          <p:nvPr>
            <p:ph type="pic" sz="quarter" idx="27" hasCustomPrompt="1"/>
          </p:nvPr>
        </p:nvSpPr>
        <p:spPr>
          <a:xfrm>
            <a:off x="0" y="7327787"/>
            <a:ext cx="10051504" cy="3982704"/>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6"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bg1"/>
                </a:solidFill>
                <a:latin typeface="Montserrat" panose="00000500000000000000" pitchFamily="50" charset="0"/>
              </a:defRPr>
            </a:lvl1pPr>
          </a:lstStyle>
          <a:p>
            <a:r>
              <a:rPr lang="id-ID"/>
              <a:t>100% EXPERIENCE</a:t>
            </a:r>
          </a:p>
        </p:txBody>
      </p:sp>
      <p:sp>
        <p:nvSpPr>
          <p:cNvPr id="7"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bg1"/>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0361452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PlaceHolder">
    <p:spTree>
      <p:nvGrpSpPr>
        <p:cNvPr id="1" name=""/>
        <p:cNvGrpSpPr/>
        <p:nvPr/>
      </p:nvGrpSpPr>
      <p:grpSpPr>
        <a:xfrm>
          <a:off x="0" y="0"/>
          <a:ext cx="0" cy="0"/>
          <a:chOff x="0" y="0"/>
          <a:chExt cx="0" cy="0"/>
        </a:xfrm>
      </p:grpSpPr>
      <p:sp>
        <p:nvSpPr>
          <p:cNvPr id="19" name="Picture Placeholder 4"/>
          <p:cNvSpPr>
            <a:spLocks noGrp="1"/>
          </p:cNvSpPr>
          <p:nvPr>
            <p:ph type="pic" sz="quarter" idx="23" hasCustomPrompt="1"/>
          </p:nvPr>
        </p:nvSpPr>
        <p:spPr>
          <a:xfrm>
            <a:off x="0" y="0"/>
            <a:ext cx="4340109" cy="11309350"/>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0" name="Picture Placeholder 4"/>
          <p:cNvSpPr>
            <a:spLocks noGrp="1"/>
          </p:cNvSpPr>
          <p:nvPr>
            <p:ph type="pic" sz="quarter" idx="24" hasCustomPrompt="1"/>
          </p:nvPr>
        </p:nvSpPr>
        <p:spPr>
          <a:xfrm>
            <a:off x="4334201" y="0"/>
            <a:ext cx="4340109"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1" name="Picture Placeholder 4"/>
          <p:cNvSpPr>
            <a:spLocks noGrp="1"/>
          </p:cNvSpPr>
          <p:nvPr>
            <p:ph type="pic" sz="quarter" idx="25" hasCustomPrompt="1"/>
          </p:nvPr>
        </p:nvSpPr>
        <p:spPr>
          <a:xfrm>
            <a:off x="4334201" y="5654675"/>
            <a:ext cx="4337880"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2" name="Picture Placeholder 4"/>
          <p:cNvSpPr>
            <a:spLocks noGrp="1"/>
          </p:cNvSpPr>
          <p:nvPr>
            <p:ph type="pic" sz="quarter" idx="26" hasCustomPrompt="1"/>
          </p:nvPr>
        </p:nvSpPr>
        <p:spPr>
          <a:xfrm>
            <a:off x="8674310" y="0"/>
            <a:ext cx="7191980"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3" name="Picture Placeholder 4"/>
          <p:cNvSpPr>
            <a:spLocks noGrp="1"/>
          </p:cNvSpPr>
          <p:nvPr>
            <p:ph type="pic" sz="quarter" idx="27" hasCustomPrompt="1"/>
          </p:nvPr>
        </p:nvSpPr>
        <p:spPr>
          <a:xfrm>
            <a:off x="8674311" y="5654675"/>
            <a:ext cx="4307365"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4" name="Picture Placeholder 4"/>
          <p:cNvSpPr>
            <a:spLocks noGrp="1"/>
          </p:cNvSpPr>
          <p:nvPr>
            <p:ph type="pic" sz="quarter" idx="28" hasCustomPrompt="1"/>
          </p:nvPr>
        </p:nvSpPr>
        <p:spPr>
          <a:xfrm>
            <a:off x="15878172" y="0"/>
            <a:ext cx="4307365"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5" name="Picture Placeholder 4"/>
          <p:cNvSpPr>
            <a:spLocks noGrp="1"/>
          </p:cNvSpPr>
          <p:nvPr>
            <p:ph type="pic" sz="quarter" idx="29" hasCustomPrompt="1"/>
          </p:nvPr>
        </p:nvSpPr>
        <p:spPr>
          <a:xfrm>
            <a:off x="12999920" y="5654675"/>
            <a:ext cx="7104180"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9"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bg1"/>
                </a:solidFill>
                <a:latin typeface="Montserrat" panose="00000500000000000000" pitchFamily="50" charset="0"/>
              </a:defRPr>
            </a:lvl1pPr>
          </a:lstStyle>
          <a:p>
            <a:r>
              <a:rPr lang="id-ID"/>
              <a:t>100% EXPERIENCE</a:t>
            </a:r>
          </a:p>
        </p:txBody>
      </p:sp>
      <p:sp>
        <p:nvSpPr>
          <p:cNvPr id="10"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bg1"/>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9038749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_PlaceHolder">
    <p:spTree>
      <p:nvGrpSpPr>
        <p:cNvPr id="1" name=""/>
        <p:cNvGrpSpPr/>
        <p:nvPr/>
      </p:nvGrpSpPr>
      <p:grpSpPr>
        <a:xfrm>
          <a:off x="0" y="0"/>
          <a:ext cx="0" cy="0"/>
          <a:chOff x="0" y="0"/>
          <a:chExt cx="0" cy="0"/>
        </a:xfrm>
      </p:grpSpPr>
      <p:sp>
        <p:nvSpPr>
          <p:cNvPr id="28" name="Picture Placeholder 4"/>
          <p:cNvSpPr>
            <a:spLocks noGrp="1"/>
          </p:cNvSpPr>
          <p:nvPr>
            <p:ph type="pic" sz="quarter" idx="23" hasCustomPrompt="1"/>
          </p:nvPr>
        </p:nvSpPr>
        <p:spPr>
          <a:xfrm>
            <a:off x="0" y="0"/>
            <a:ext cx="4340109" cy="11309350"/>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3" name="Picture Placeholder 4"/>
          <p:cNvSpPr>
            <a:spLocks noGrp="1"/>
          </p:cNvSpPr>
          <p:nvPr>
            <p:ph type="pic" sz="quarter" idx="25" hasCustomPrompt="1"/>
          </p:nvPr>
        </p:nvSpPr>
        <p:spPr>
          <a:xfrm>
            <a:off x="4334201" y="5654675"/>
            <a:ext cx="4337880"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4" name="Picture Placeholder 4"/>
          <p:cNvSpPr>
            <a:spLocks noGrp="1"/>
          </p:cNvSpPr>
          <p:nvPr>
            <p:ph type="pic" sz="quarter" idx="28" hasCustomPrompt="1"/>
          </p:nvPr>
        </p:nvSpPr>
        <p:spPr>
          <a:xfrm>
            <a:off x="15878172" y="0"/>
            <a:ext cx="4307365"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5" name="Picture Placeholder 4"/>
          <p:cNvSpPr>
            <a:spLocks noGrp="1"/>
          </p:cNvSpPr>
          <p:nvPr>
            <p:ph type="pic" sz="quarter" idx="26" hasCustomPrompt="1"/>
          </p:nvPr>
        </p:nvSpPr>
        <p:spPr>
          <a:xfrm>
            <a:off x="4340109" y="0"/>
            <a:ext cx="11526181"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6" name="Picture Placeholder 4"/>
          <p:cNvSpPr>
            <a:spLocks noGrp="1"/>
          </p:cNvSpPr>
          <p:nvPr>
            <p:ph type="pic" sz="quarter" idx="29" hasCustomPrompt="1"/>
          </p:nvPr>
        </p:nvSpPr>
        <p:spPr>
          <a:xfrm>
            <a:off x="8672082" y="5654675"/>
            <a:ext cx="11432019" cy="567828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anchor="ctr">
            <a:norm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7"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bg1"/>
                </a:solidFill>
                <a:latin typeface="Montserrat" panose="00000500000000000000" pitchFamily="50" charset="0"/>
              </a:defRPr>
            </a:lvl1pPr>
          </a:lstStyle>
          <a:p>
            <a:r>
              <a:rPr lang="id-ID"/>
              <a:t>100% EXPERIENCE</a:t>
            </a:r>
          </a:p>
        </p:txBody>
      </p:sp>
      <p:sp>
        <p:nvSpPr>
          <p:cNvPr id="8"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bg1"/>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6407022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PlaceHolder">
    <p:spTree>
      <p:nvGrpSpPr>
        <p:cNvPr id="1" name=""/>
        <p:cNvGrpSpPr/>
        <p:nvPr/>
      </p:nvGrpSpPr>
      <p:grpSpPr>
        <a:xfrm>
          <a:off x="0" y="0"/>
          <a:ext cx="0" cy="0"/>
          <a:chOff x="0" y="0"/>
          <a:chExt cx="0" cy="0"/>
        </a:xfrm>
      </p:grpSpPr>
      <p:sp>
        <p:nvSpPr>
          <p:cNvPr id="19" name="Picture Placeholder 18"/>
          <p:cNvSpPr>
            <a:spLocks noGrp="1"/>
          </p:cNvSpPr>
          <p:nvPr>
            <p:ph type="pic" sz="quarter" idx="23" hasCustomPrompt="1"/>
          </p:nvPr>
        </p:nvSpPr>
        <p:spPr>
          <a:xfrm>
            <a:off x="1977716" y="-2492007"/>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0" name="Picture Placeholder 19"/>
          <p:cNvSpPr>
            <a:spLocks noGrp="1"/>
          </p:cNvSpPr>
          <p:nvPr>
            <p:ph type="pic" sz="quarter" idx="24" hasCustomPrompt="1"/>
          </p:nvPr>
        </p:nvSpPr>
        <p:spPr>
          <a:xfrm>
            <a:off x="-823821" y="1932318"/>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1" name="Picture Placeholder 20"/>
          <p:cNvSpPr>
            <a:spLocks noGrp="1"/>
          </p:cNvSpPr>
          <p:nvPr>
            <p:ph type="pic" sz="quarter" idx="25" hasCustomPrompt="1"/>
          </p:nvPr>
        </p:nvSpPr>
        <p:spPr>
          <a:xfrm>
            <a:off x="8918286" y="1174539"/>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2" name="Picture Placeholder 21"/>
          <p:cNvSpPr>
            <a:spLocks noGrp="1"/>
          </p:cNvSpPr>
          <p:nvPr>
            <p:ph type="pic" sz="quarter" idx="26" hasCustomPrompt="1"/>
          </p:nvPr>
        </p:nvSpPr>
        <p:spPr>
          <a:xfrm>
            <a:off x="11168162" y="-4368559"/>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7" name="Picture Placeholder 26"/>
          <p:cNvSpPr>
            <a:spLocks noGrp="1"/>
          </p:cNvSpPr>
          <p:nvPr>
            <p:ph type="pic" sz="quarter" idx="27" hasCustomPrompt="1"/>
          </p:nvPr>
        </p:nvSpPr>
        <p:spPr>
          <a:xfrm>
            <a:off x="7084029" y="7689558"/>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7"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8"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8884217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PlaceHolder">
    <p:spTree>
      <p:nvGrpSpPr>
        <p:cNvPr id="1" name=""/>
        <p:cNvGrpSpPr/>
        <p:nvPr/>
      </p:nvGrpSpPr>
      <p:grpSpPr>
        <a:xfrm>
          <a:off x="0" y="0"/>
          <a:ext cx="0" cy="0"/>
          <a:chOff x="0" y="0"/>
          <a:chExt cx="0" cy="0"/>
        </a:xfrm>
      </p:grpSpPr>
      <p:sp>
        <p:nvSpPr>
          <p:cNvPr id="18" name="Picture Placeholder 17"/>
          <p:cNvSpPr>
            <a:spLocks noGrp="1"/>
          </p:cNvSpPr>
          <p:nvPr>
            <p:ph type="pic" sz="quarter" idx="23" hasCustomPrompt="1"/>
          </p:nvPr>
        </p:nvSpPr>
        <p:spPr>
          <a:xfrm>
            <a:off x="1977716" y="-2492007"/>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3" name="Picture Placeholder 22"/>
          <p:cNvSpPr>
            <a:spLocks noGrp="1"/>
          </p:cNvSpPr>
          <p:nvPr>
            <p:ph type="pic" sz="quarter" idx="24" hasCustomPrompt="1"/>
          </p:nvPr>
        </p:nvSpPr>
        <p:spPr>
          <a:xfrm>
            <a:off x="1838072" y="7457578"/>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4" name="Picture Placeholder 23"/>
          <p:cNvSpPr>
            <a:spLocks noGrp="1"/>
          </p:cNvSpPr>
          <p:nvPr>
            <p:ph type="pic" sz="quarter" idx="25" hasCustomPrompt="1"/>
          </p:nvPr>
        </p:nvSpPr>
        <p:spPr>
          <a:xfrm>
            <a:off x="9310438" y="1859129"/>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5" name="Picture Placeholder 24"/>
          <p:cNvSpPr>
            <a:spLocks noGrp="1"/>
          </p:cNvSpPr>
          <p:nvPr>
            <p:ph type="pic" sz="quarter" idx="26" hasCustomPrompt="1"/>
          </p:nvPr>
        </p:nvSpPr>
        <p:spPr>
          <a:xfrm>
            <a:off x="14489887" y="2175788"/>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6" name="Picture Placeholder 25"/>
          <p:cNvSpPr>
            <a:spLocks noGrp="1"/>
          </p:cNvSpPr>
          <p:nvPr>
            <p:ph type="pic" sz="quarter" idx="27" hasCustomPrompt="1"/>
          </p:nvPr>
        </p:nvSpPr>
        <p:spPr>
          <a:xfrm>
            <a:off x="7084029" y="7689558"/>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8" name="Picture Placeholder 27"/>
          <p:cNvSpPr>
            <a:spLocks noGrp="1"/>
          </p:cNvSpPr>
          <p:nvPr>
            <p:ph type="pic" sz="quarter" idx="28" hasCustomPrompt="1"/>
          </p:nvPr>
        </p:nvSpPr>
        <p:spPr>
          <a:xfrm>
            <a:off x="-3315940" y="-2725546"/>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29" name="Picture Placeholder 28"/>
          <p:cNvSpPr>
            <a:spLocks noGrp="1"/>
          </p:cNvSpPr>
          <p:nvPr>
            <p:ph type="pic" sz="quarter" idx="29" hasCustomPrompt="1"/>
          </p:nvPr>
        </p:nvSpPr>
        <p:spPr>
          <a:xfrm>
            <a:off x="4156427" y="-8323995"/>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0" name="Picture Placeholder 29"/>
          <p:cNvSpPr>
            <a:spLocks noGrp="1"/>
          </p:cNvSpPr>
          <p:nvPr>
            <p:ph type="pic" sz="quarter" idx="30" hasCustomPrompt="1"/>
          </p:nvPr>
        </p:nvSpPr>
        <p:spPr>
          <a:xfrm>
            <a:off x="9335875" y="-8007335"/>
            <a:ext cx="8839551" cy="11893697"/>
          </a:xfrm>
          <a:custGeom>
            <a:avLst/>
            <a:gdLst>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0" fmla="*/ 4648658 w 10503662"/>
              <a:gd name="connsiteY0" fmla="*/ 0 h 14410183"/>
              <a:gd name="connsiteX1" fmla="*/ 10503662 w 10503662"/>
              <a:gd name="connsiteY1" fmla="*/ 11847709 h 14410183"/>
              <a:gd name="connsiteX2" fmla="*/ 6037390 w 10503662"/>
              <a:gd name="connsiteY2" fmla="*/ 14410183 h 14410183"/>
              <a:gd name="connsiteX3" fmla="*/ 0 w 10503662"/>
              <a:gd name="connsiteY3" fmla="*/ 2352506 h 14410183"/>
              <a:gd name="connsiteX4" fmla="*/ 4648658 w 10503662"/>
              <a:gd name="connsiteY4" fmla="*/ 0 h 14410183"/>
              <a:gd name="connsiteX0" fmla="*/ 4648658 w 10721376"/>
              <a:gd name="connsiteY0" fmla="*/ 0 h 14410183"/>
              <a:gd name="connsiteX1" fmla="*/ 10721376 w 10721376"/>
              <a:gd name="connsiteY1" fmla="*/ 12108966 h 14410183"/>
              <a:gd name="connsiteX2" fmla="*/ 6037390 w 10721376"/>
              <a:gd name="connsiteY2" fmla="*/ 14410183 h 14410183"/>
              <a:gd name="connsiteX3" fmla="*/ 0 w 10721376"/>
              <a:gd name="connsiteY3" fmla="*/ 2352506 h 14410183"/>
              <a:gd name="connsiteX4" fmla="*/ 4648658 w 10721376"/>
              <a:gd name="connsiteY4" fmla="*/ 0 h 14410183"/>
              <a:gd name="connsiteX0" fmla="*/ 4648658 w 10721376"/>
              <a:gd name="connsiteY0" fmla="*/ 0 h 13931211"/>
              <a:gd name="connsiteX1" fmla="*/ 10721376 w 10721376"/>
              <a:gd name="connsiteY1" fmla="*/ 12108966 h 13931211"/>
              <a:gd name="connsiteX2" fmla="*/ 6269619 w 10721376"/>
              <a:gd name="connsiteY2" fmla="*/ 13931211 h 13931211"/>
              <a:gd name="connsiteX3" fmla="*/ 0 w 10721376"/>
              <a:gd name="connsiteY3" fmla="*/ 2352506 h 13931211"/>
              <a:gd name="connsiteX4" fmla="*/ 4648658 w 10721376"/>
              <a:gd name="connsiteY4" fmla="*/ 0 h 13931211"/>
              <a:gd name="connsiteX0" fmla="*/ 4648658 w 10721376"/>
              <a:gd name="connsiteY0" fmla="*/ 0 h 14424697"/>
              <a:gd name="connsiteX1" fmla="*/ 10721376 w 10721376"/>
              <a:gd name="connsiteY1" fmla="*/ 12108966 h 14424697"/>
              <a:gd name="connsiteX2" fmla="*/ 6066419 w 10721376"/>
              <a:gd name="connsiteY2" fmla="*/ 14424697 h 14424697"/>
              <a:gd name="connsiteX3" fmla="*/ 0 w 10721376"/>
              <a:gd name="connsiteY3" fmla="*/ 2352506 h 14424697"/>
              <a:gd name="connsiteX4" fmla="*/ 4648658 w 10721376"/>
              <a:gd name="connsiteY4" fmla="*/ 0 h 144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1376" h="14424697">
                <a:moveTo>
                  <a:pt x="4648658" y="0"/>
                </a:moveTo>
                <a:lnTo>
                  <a:pt x="10721376" y="12108966"/>
                </a:lnTo>
                <a:lnTo>
                  <a:pt x="6066419" y="14424697"/>
                </a:lnTo>
                <a:lnTo>
                  <a:pt x="0" y="2352506"/>
                </a:lnTo>
                <a:lnTo>
                  <a:pt x="4648658" y="0"/>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wrap="square" anchor="ctr">
            <a:noAutofit/>
          </a:bodyPr>
          <a:lstStyle>
            <a:lvl1pPr marL="0" indent="0" algn="ctr">
              <a:buNone/>
              <a:defRPr sz="3628" baseline="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10"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11"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bg1"/>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8221747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3"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299231565"/>
      </p:ext>
    </p:extLst>
  </p:cSld>
  <p:clrMapOvr>
    <a:masterClrMapping/>
  </p:clrMapOvr>
  <p:extLst>
    <p:ext uri="{DCECCB84-F9BA-43D5-87BE-67443E8EF086}">
      <p15:sldGuideLst xmlns:p15="http://schemas.microsoft.com/office/powerpoint/2012/main">
        <p15:guide id="1" orient="horz" pos="7949">
          <p15:clr>
            <a:srgbClr val="FBAE40"/>
          </p15:clr>
        </p15:guide>
        <p15:guide id="2" orient="horz" pos="691">
          <p15:clr>
            <a:srgbClr val="FBAE40"/>
          </p15:clr>
        </p15:guide>
        <p15:guide id="3" pos="14711">
          <p15:clr>
            <a:srgbClr val="FBAE40"/>
          </p15:clr>
        </p15:guide>
        <p15:guide id="4" pos="64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Single Vertical Right Layou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23339"/>
            <a:ext cx="9161514" cy="6924853"/>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vert="horz" lIns="91440" tIns="45720" rIns="91440" bIns="45720" rtlCol="0" anchor="ctr">
            <a:normAutofit/>
          </a:bodyPr>
          <a:lstStyle>
            <a:lvl1pPr marL="0" marR="0" indent="0" algn="ctr" defTabSz="2010486" rtl="0" eaLnBrk="1" fontAlgn="auto" latinLnBrk="0" hangingPunct="1">
              <a:lnSpc>
                <a:spcPct val="100000"/>
              </a:lnSpc>
              <a:spcBef>
                <a:spcPct val="20000"/>
              </a:spcBef>
              <a:spcAft>
                <a:spcPts val="0"/>
              </a:spcAft>
              <a:buClrTx/>
              <a:buSzTx/>
              <a:buFont typeface="Arial" pitchFamily="34" charset="0"/>
              <a:buNone/>
              <a:tabLst/>
              <a:defRPr lang="en-US" sz="3628" baseline="0" dirty="0">
                <a:solidFill>
                  <a:schemeClr val="bg1"/>
                </a:solidFill>
                <a:latin typeface="Montserrat" panose="00000500000000000000" pitchFamily="50" charset="0"/>
              </a:defRPr>
            </a:lvl1pPr>
          </a:lstStyle>
          <a:p>
            <a:pPr marL="0" marR="0" lvl="0" indent="0" algn="ctr" defTabSz="2010486" rtl="0" eaLnBrk="1" fontAlgn="auto" latinLnBrk="0" hangingPunct="1">
              <a:lnSpc>
                <a:spcPct val="100000"/>
              </a:lnSpc>
              <a:spcBef>
                <a:spcPct val="20000"/>
              </a:spcBef>
              <a:spcAft>
                <a:spcPts val="0"/>
              </a:spcAft>
              <a:buClrTx/>
              <a:buSzTx/>
              <a:buFont typeface="Arial" pitchFamily="34" charset="0"/>
              <a:buNone/>
              <a:tabLst/>
              <a:defRPr/>
            </a:pPr>
            <a:r>
              <a:rPr lang="en-US">
                <a:latin typeface="Montserrat" panose="00000500000000000000" pitchFamily="50" charset="0"/>
              </a:rPr>
              <a:t>DROP IMAGE HERE</a:t>
            </a:r>
            <a:endParaRPr lang="id-ID"/>
          </a:p>
        </p:txBody>
      </p:sp>
      <p:sp>
        <p:nvSpPr>
          <p:cNvPr id="4" name="Footer Placeholder 4"/>
          <p:cNvSpPr>
            <a:spLocks noGrp="1"/>
          </p:cNvSpPr>
          <p:nvPr>
            <p:ph type="ftr" sz="quarter" idx="11"/>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5" name="Slide Number Placeholder 5"/>
          <p:cNvSpPr>
            <a:spLocks noGrp="1"/>
          </p:cNvSpPr>
          <p:nvPr>
            <p:ph type="sldNum" sz="quarter" idx="12"/>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5638423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7350756" y="2472099"/>
            <a:ext cx="5402588" cy="8837251"/>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vert="horz" lIns="91440" tIns="45720" rIns="91440" bIns="45720" rtlCol="0" anchor="ctr">
            <a:normAutofit/>
          </a:bodyPr>
          <a:lstStyle>
            <a:lvl1pPr marL="0" marR="0" indent="0" algn="ctr" defTabSz="2010486" rtl="0" eaLnBrk="1" fontAlgn="auto" latinLnBrk="0" hangingPunct="1">
              <a:lnSpc>
                <a:spcPct val="100000"/>
              </a:lnSpc>
              <a:spcBef>
                <a:spcPct val="20000"/>
              </a:spcBef>
              <a:spcAft>
                <a:spcPts val="0"/>
              </a:spcAft>
              <a:buClrTx/>
              <a:buSzTx/>
              <a:buFont typeface="Arial" pitchFamily="34" charset="0"/>
              <a:buNone/>
              <a:tabLst/>
              <a:defRPr lang="en-US" sz="3628" baseline="0" dirty="0">
                <a:solidFill>
                  <a:schemeClr val="bg1"/>
                </a:solidFill>
                <a:latin typeface="Montserrat" panose="00000500000000000000" pitchFamily="50" charset="0"/>
              </a:defRPr>
            </a:lvl1pPr>
          </a:lstStyle>
          <a:p>
            <a:pPr marL="0" marR="0" lvl="0" indent="0" algn="ctr" defTabSz="2010486" rtl="0" eaLnBrk="1" fontAlgn="auto" latinLnBrk="0" hangingPunct="1">
              <a:lnSpc>
                <a:spcPct val="100000"/>
              </a:lnSpc>
              <a:spcBef>
                <a:spcPct val="20000"/>
              </a:spcBef>
              <a:spcAft>
                <a:spcPts val="0"/>
              </a:spcAft>
              <a:buClrTx/>
              <a:buSzTx/>
              <a:buFont typeface="Arial" pitchFamily="34" charset="0"/>
              <a:buNone/>
              <a:tabLst/>
              <a:defRPr/>
            </a:pPr>
            <a:r>
              <a:rPr lang="en-US">
                <a:latin typeface="Montserrat" panose="00000500000000000000" pitchFamily="50" charset="0"/>
              </a:rPr>
              <a:t>DROP IMAGE HERE</a:t>
            </a:r>
            <a:endParaRPr lang="id-ID"/>
          </a:p>
        </p:txBody>
      </p:sp>
      <p:sp>
        <p:nvSpPr>
          <p:cNvPr id="4" name="Footer Placeholder 4"/>
          <p:cNvSpPr>
            <a:spLocks noGrp="1"/>
          </p:cNvSpPr>
          <p:nvPr>
            <p:ph type="ftr" sz="quarter" idx="12"/>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5"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tx1">
                    <a:lumMod val="75000"/>
                    <a:lumOff val="25000"/>
                  </a:schemeClr>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32900603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En blanco">
    <p:spTree>
      <p:nvGrpSpPr>
        <p:cNvPr id="1" name=""/>
        <p:cNvGrpSpPr/>
        <p:nvPr/>
      </p:nvGrpSpPr>
      <p:grpSpPr>
        <a:xfrm>
          <a:off x="0" y="0"/>
          <a:ext cx="0" cy="0"/>
          <a:chOff x="0" y="0"/>
          <a:chExt cx="0" cy="0"/>
        </a:xfrm>
      </p:grpSpPr>
      <p:sp>
        <p:nvSpPr>
          <p:cNvPr id="3" name="2 Marcador de pie de página"/>
          <p:cNvSpPr>
            <a:spLocks noGrp="1"/>
          </p:cNvSpPr>
          <p:nvPr>
            <p:ph type="ftr" sz="quarter" idx="11"/>
          </p:nvPr>
        </p:nvSpPr>
        <p:spPr/>
        <p:txBody>
          <a:bodyPr/>
          <a:lstStyle/>
          <a:p>
            <a:r>
              <a:rPr lang="es-ES"/>
              <a:t>100% EXPERIENCE</a:t>
            </a:r>
          </a:p>
        </p:txBody>
      </p:sp>
      <p:sp>
        <p:nvSpPr>
          <p:cNvPr id="4" name="3 Marcador de número de diapositiva"/>
          <p:cNvSpPr>
            <a:spLocks noGrp="1"/>
          </p:cNvSpPr>
          <p:nvPr>
            <p:ph type="sldNum" sz="quarter" idx="12"/>
          </p:nvPr>
        </p:nvSpPr>
        <p:spPr>
          <a:xfrm>
            <a:off x="16879496" y="8267099"/>
            <a:ext cx="2261711" cy="301059"/>
          </a:xfrm>
          <a:prstGeom prst="rect">
            <a:avLst/>
          </a:prstGeom>
        </p:spPr>
        <p:txBody>
          <a:bodyPr/>
          <a:lstStyle/>
          <a:p>
            <a:fld id="{6C794629-0D01-4DBC-A508-42CE2D0222E1}" type="slidenum">
              <a:rPr lang="es-ES" smtClean="0"/>
              <a:t>‹#›</a:t>
            </a:fld>
            <a:endParaRPr lang="es-ES"/>
          </a:p>
        </p:txBody>
      </p:sp>
      <p:sp>
        <p:nvSpPr>
          <p:cNvPr id="5" name="Picture Placeholder 2"/>
          <p:cNvSpPr>
            <a:spLocks noGrp="1"/>
          </p:cNvSpPr>
          <p:nvPr>
            <p:ph type="pic" sz="quarter" idx="13" hasCustomPrompt="1"/>
          </p:nvPr>
        </p:nvSpPr>
        <p:spPr>
          <a:xfrm>
            <a:off x="0" y="-23339"/>
            <a:ext cx="20104100" cy="11332689"/>
          </a:xfrm>
          <a:prstGeom prst="rect">
            <a:avLst/>
          </a:prstGeom>
          <a:gradFill flip="none" rotWithShape="1">
            <a:gsLst>
              <a:gs pos="52000">
                <a:srgbClr val="5B91A9"/>
              </a:gs>
              <a:gs pos="100000">
                <a:srgbClr val="507194"/>
              </a:gs>
              <a:gs pos="0">
                <a:srgbClr val="507194"/>
              </a:gs>
            </a:gsLst>
            <a:lin ang="18900000" scaled="1"/>
            <a:tileRect/>
          </a:gradFill>
          <a:ln w="57150">
            <a:noFill/>
          </a:ln>
        </p:spPr>
        <p:txBody>
          <a:bodyPr vert="horz" lIns="91440" tIns="45720" rIns="91440" bIns="45720" rtlCol="0" anchor="ctr">
            <a:normAutofit/>
          </a:bodyPr>
          <a:lstStyle>
            <a:lvl1pPr marL="0" marR="0" indent="0" algn="ctr" defTabSz="2010486" rtl="0" eaLnBrk="1" fontAlgn="auto" latinLnBrk="0" hangingPunct="1">
              <a:lnSpc>
                <a:spcPct val="100000"/>
              </a:lnSpc>
              <a:spcBef>
                <a:spcPct val="20000"/>
              </a:spcBef>
              <a:spcAft>
                <a:spcPts val="0"/>
              </a:spcAft>
              <a:buClrTx/>
              <a:buSzTx/>
              <a:buFont typeface="Arial" pitchFamily="34" charset="0"/>
              <a:buNone/>
              <a:tabLst/>
              <a:defRPr lang="en-US" sz="3628" baseline="0" dirty="0">
                <a:solidFill>
                  <a:schemeClr val="bg1"/>
                </a:solidFill>
                <a:latin typeface="Montserrat" panose="00000500000000000000" pitchFamily="50" charset="0"/>
              </a:defRPr>
            </a:lvl1pPr>
          </a:lstStyle>
          <a:p>
            <a:pPr marL="0" marR="0" lvl="0" indent="0" algn="ctr" defTabSz="2010486" rtl="0" eaLnBrk="1" fontAlgn="auto" latinLnBrk="0" hangingPunct="1">
              <a:lnSpc>
                <a:spcPct val="100000"/>
              </a:lnSpc>
              <a:spcBef>
                <a:spcPct val="20000"/>
              </a:spcBef>
              <a:spcAft>
                <a:spcPts val="0"/>
              </a:spcAft>
              <a:buClrTx/>
              <a:buSzTx/>
              <a:buFont typeface="Arial" pitchFamily="34" charset="0"/>
              <a:buNone/>
              <a:tabLst/>
              <a:defRPr/>
            </a:pPr>
            <a:r>
              <a:rPr lang="en-US">
                <a:latin typeface="Montserrat" panose="00000500000000000000" pitchFamily="50" charset="0"/>
              </a:rPr>
              <a:t>DROP IMAGE HERE</a:t>
            </a:r>
            <a:endParaRPr lang="id-ID"/>
          </a:p>
        </p:txBody>
      </p:sp>
    </p:spTree>
    <p:extLst>
      <p:ext uri="{BB962C8B-B14F-4D97-AF65-F5344CB8AC3E}">
        <p14:creationId xmlns:p14="http://schemas.microsoft.com/office/powerpoint/2010/main" val="219350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E03AB728-1503-471C-A8B9-BB0F60123032}"/>
              </a:ext>
            </a:extLst>
          </p:cNvPr>
          <p:cNvSpPr>
            <a:spLocks noGrp="1"/>
          </p:cNvSpPr>
          <p:nvPr>
            <p:ph type="pic" sz="quarter" idx="10"/>
          </p:nvPr>
        </p:nvSpPr>
        <p:spPr>
          <a:xfrm>
            <a:off x="0" y="0"/>
            <a:ext cx="20104100" cy="11309350"/>
          </a:xfrm>
          <a:prstGeom prst="rect">
            <a:avLst/>
          </a:prstGeom>
        </p:spPr>
        <p:txBody>
          <a:bodyPr/>
          <a:lstStyle/>
          <a:p>
            <a:r>
              <a:rPr lang="es-ES"/>
              <a:t>Haga clic en el icono para agregar una imagen</a:t>
            </a:r>
          </a:p>
        </p:txBody>
      </p:sp>
      <p:pic>
        <p:nvPicPr>
          <p:cNvPr id="6" name="Imagen 5">
            <a:extLst>
              <a:ext uri="{FF2B5EF4-FFF2-40B4-BE49-F238E27FC236}">
                <a16:creationId xmlns:a16="http://schemas.microsoft.com/office/drawing/2014/main" id="{0BF66BC4-1FC8-4F10-8563-FE0C90111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30" y="-29096"/>
            <a:ext cx="20104100" cy="11338445"/>
          </a:xfrm>
          <a:prstGeom prst="rect">
            <a:avLst/>
          </a:prstGeom>
        </p:spPr>
      </p:pic>
      <p:sp>
        <p:nvSpPr>
          <p:cNvPr id="16" name="object 15">
            <a:extLst>
              <a:ext uri="{FF2B5EF4-FFF2-40B4-BE49-F238E27FC236}">
                <a16:creationId xmlns:a16="http://schemas.microsoft.com/office/drawing/2014/main" id="{3334D7EA-F8F7-4470-91DB-9C2599B60D7C}"/>
              </a:ext>
            </a:extLst>
          </p:cNvPr>
          <p:cNvSpPr/>
          <p:nvPr userDrawn="1"/>
        </p:nvSpPr>
        <p:spPr>
          <a:xfrm>
            <a:off x="17595850" y="7016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sp>
        <p:nvSpPr>
          <p:cNvPr id="7" name="object 15">
            <a:extLst>
              <a:ext uri="{FF2B5EF4-FFF2-40B4-BE49-F238E27FC236}">
                <a16:creationId xmlns:a16="http://schemas.microsoft.com/office/drawing/2014/main" id="{EAB5CF40-50E3-4B48-8E2C-57C7A314A856}"/>
              </a:ext>
            </a:extLst>
          </p:cNvPr>
          <p:cNvSpPr/>
          <p:nvPr userDrawn="1"/>
        </p:nvSpPr>
        <p:spPr>
          <a:xfrm>
            <a:off x="17748250" y="854075"/>
            <a:ext cx="1864948" cy="250707"/>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chemeClr val="accent1"/>
          </a:solidFill>
        </p:spPr>
        <p:txBody>
          <a:bodyPr wrap="square" lIns="0" tIns="0" rIns="0" bIns="0" rtlCol="0"/>
          <a:lstStyle/>
          <a:p>
            <a:endParaRPr/>
          </a:p>
        </p:txBody>
      </p:sp>
      <p:sp>
        <p:nvSpPr>
          <p:cNvPr id="9" name="Marcador de texto 12">
            <a:extLst>
              <a:ext uri="{FF2B5EF4-FFF2-40B4-BE49-F238E27FC236}">
                <a16:creationId xmlns:a16="http://schemas.microsoft.com/office/drawing/2014/main" id="{A157A45A-27F1-42A9-902B-36C5289EC893}"/>
              </a:ext>
            </a:extLst>
          </p:cNvPr>
          <p:cNvSpPr>
            <a:spLocks noGrp="1"/>
          </p:cNvSpPr>
          <p:nvPr>
            <p:ph type="body" sz="quarter" idx="12" hasCustomPrompt="1"/>
          </p:nvPr>
        </p:nvSpPr>
        <p:spPr>
          <a:xfrm>
            <a:off x="679450" y="6264275"/>
            <a:ext cx="9372600" cy="3886200"/>
          </a:xfrm>
          <a:prstGeom prst="rect">
            <a:avLst/>
          </a:prstGeom>
        </p:spPr>
        <p:txBody>
          <a:bodyPr/>
          <a:lstStyle>
            <a:lvl1pPr>
              <a:defRPr sz="990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s-ES"/>
              <a:t>TÍTULO</a:t>
            </a:r>
          </a:p>
        </p:txBody>
      </p:sp>
      <p:pic>
        <p:nvPicPr>
          <p:cNvPr id="2" name="Picture 1">
            <a:extLst>
              <a:ext uri="{FF2B5EF4-FFF2-40B4-BE49-F238E27FC236}">
                <a16:creationId xmlns:a16="http://schemas.microsoft.com/office/drawing/2014/main" id="{4C2B692B-2815-B207-4E9C-E12D9770AD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500315" y="1138055"/>
            <a:ext cx="2112169" cy="1056085"/>
          </a:xfrm>
          <a:prstGeom prst="rect">
            <a:avLst/>
          </a:prstGeom>
        </p:spPr>
      </p:pic>
    </p:spTree>
    <p:extLst>
      <p:ext uri="{BB962C8B-B14F-4D97-AF65-F5344CB8AC3E}">
        <p14:creationId xmlns:p14="http://schemas.microsoft.com/office/powerpoint/2010/main" val="5098886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rapeze Image Layout">
    <p:spTree>
      <p:nvGrpSpPr>
        <p:cNvPr id="1" name=""/>
        <p:cNvGrpSpPr/>
        <p:nvPr/>
      </p:nvGrpSpPr>
      <p:grpSpPr>
        <a:xfrm>
          <a:off x="0" y="0"/>
          <a:ext cx="0" cy="0"/>
          <a:chOff x="0" y="0"/>
          <a:chExt cx="0" cy="0"/>
        </a:xfrm>
      </p:grpSpPr>
      <p:sp>
        <p:nvSpPr>
          <p:cNvPr id="4" name="Picture Placeholder 2"/>
          <p:cNvSpPr>
            <a:spLocks noGrp="1"/>
          </p:cNvSpPr>
          <p:nvPr>
            <p:ph type="pic" sz="quarter" idx="11" hasCustomPrompt="1"/>
          </p:nvPr>
        </p:nvSpPr>
        <p:spPr>
          <a:xfrm flipH="1">
            <a:off x="8307594" y="-21542"/>
            <a:ext cx="12430894" cy="11330892"/>
          </a:xfrm>
          <a:custGeom>
            <a:avLst/>
            <a:gdLst>
              <a:gd name="connsiteX0" fmla="*/ 0 w 11471920"/>
              <a:gd name="connsiteY0" fmla="*/ 0 h 13716000"/>
              <a:gd name="connsiteX1" fmla="*/ 11471920 w 11471920"/>
              <a:gd name="connsiteY1" fmla="*/ 0 h 13716000"/>
              <a:gd name="connsiteX2" fmla="*/ 11471920 w 11471920"/>
              <a:gd name="connsiteY2" fmla="*/ 13716000 h 13716000"/>
              <a:gd name="connsiteX3" fmla="*/ 0 w 11471920"/>
              <a:gd name="connsiteY3" fmla="*/ 13716000 h 13716000"/>
              <a:gd name="connsiteX4" fmla="*/ 0 w 11471920"/>
              <a:gd name="connsiteY4" fmla="*/ 0 h 13716000"/>
              <a:gd name="connsiteX0" fmla="*/ 0 w 14319623"/>
              <a:gd name="connsiteY0" fmla="*/ 0 h 13716000"/>
              <a:gd name="connsiteX1" fmla="*/ 11471920 w 14319623"/>
              <a:gd name="connsiteY1" fmla="*/ 0 h 13716000"/>
              <a:gd name="connsiteX2" fmla="*/ 14319623 w 14319623"/>
              <a:gd name="connsiteY2" fmla="*/ 13716000 h 13716000"/>
              <a:gd name="connsiteX3" fmla="*/ 0 w 14319623"/>
              <a:gd name="connsiteY3" fmla="*/ 13716000 h 13716000"/>
              <a:gd name="connsiteX4" fmla="*/ 0 w 14319623"/>
              <a:gd name="connsiteY4" fmla="*/ 0 h 13716000"/>
              <a:gd name="connsiteX0" fmla="*/ 0 w 15077269"/>
              <a:gd name="connsiteY0" fmla="*/ 0 h 13716000"/>
              <a:gd name="connsiteX1" fmla="*/ 11471920 w 15077269"/>
              <a:gd name="connsiteY1" fmla="*/ 0 h 13716000"/>
              <a:gd name="connsiteX2" fmla="*/ 15077269 w 15077269"/>
              <a:gd name="connsiteY2" fmla="*/ 13716000 h 13716000"/>
              <a:gd name="connsiteX3" fmla="*/ 0 w 15077269"/>
              <a:gd name="connsiteY3" fmla="*/ 13716000 h 13716000"/>
              <a:gd name="connsiteX4" fmla="*/ 0 w 15077269"/>
              <a:gd name="connsiteY4" fmla="*/ 0 h 13716000"/>
              <a:gd name="connsiteX0" fmla="*/ 0 w 15077269"/>
              <a:gd name="connsiteY0" fmla="*/ 26126 h 13742126"/>
              <a:gd name="connsiteX1" fmla="*/ 10035005 w 15077269"/>
              <a:gd name="connsiteY1" fmla="*/ 0 h 13742126"/>
              <a:gd name="connsiteX2" fmla="*/ 15077269 w 15077269"/>
              <a:gd name="connsiteY2" fmla="*/ 13742126 h 13742126"/>
              <a:gd name="connsiteX3" fmla="*/ 0 w 15077269"/>
              <a:gd name="connsiteY3" fmla="*/ 13742126 h 13742126"/>
              <a:gd name="connsiteX4" fmla="*/ 0 w 15077269"/>
              <a:gd name="connsiteY4" fmla="*/ 26126 h 1374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7269" h="13742126">
                <a:moveTo>
                  <a:pt x="0" y="26126"/>
                </a:moveTo>
                <a:lnTo>
                  <a:pt x="10035005" y="0"/>
                </a:lnTo>
                <a:lnTo>
                  <a:pt x="15077269" y="13742126"/>
                </a:lnTo>
                <a:lnTo>
                  <a:pt x="0" y="13742126"/>
                </a:lnTo>
                <a:lnTo>
                  <a:pt x="0" y="26126"/>
                </a:lnTo>
                <a:close/>
              </a:path>
            </a:pathLst>
          </a:custGeom>
          <a:gradFill flip="none" rotWithShape="1">
            <a:gsLst>
              <a:gs pos="52000">
                <a:srgbClr val="5B91A9"/>
              </a:gs>
              <a:gs pos="100000">
                <a:srgbClr val="507194"/>
              </a:gs>
              <a:gs pos="0">
                <a:srgbClr val="507194"/>
              </a:gs>
            </a:gsLst>
            <a:lin ang="18900000" scaled="1"/>
            <a:tileRect/>
          </a:gradFill>
          <a:ln w="57150">
            <a:noFill/>
          </a:ln>
        </p:spPr>
        <p:txBody>
          <a:bodyPr vert="horz" lIns="91440" tIns="45720" rIns="91440" bIns="45720" rtlCol="0" anchor="ctr">
            <a:normAutofit/>
          </a:bodyPr>
          <a:lstStyle>
            <a:lvl1pPr marL="0" marR="0" indent="0" algn="ctr" defTabSz="2010486" rtl="0" eaLnBrk="1" fontAlgn="auto" latinLnBrk="0" hangingPunct="1">
              <a:lnSpc>
                <a:spcPct val="100000"/>
              </a:lnSpc>
              <a:spcBef>
                <a:spcPct val="20000"/>
              </a:spcBef>
              <a:spcAft>
                <a:spcPts val="0"/>
              </a:spcAft>
              <a:buClrTx/>
              <a:buSzTx/>
              <a:buFont typeface="Arial" pitchFamily="34" charset="0"/>
              <a:buNone/>
              <a:tabLst/>
              <a:defRPr lang="en-US" sz="3628" baseline="0" dirty="0">
                <a:solidFill>
                  <a:schemeClr val="bg1"/>
                </a:solidFill>
                <a:latin typeface="Montserrat" panose="00000500000000000000" pitchFamily="50" charset="0"/>
              </a:defRPr>
            </a:lvl1pPr>
          </a:lstStyle>
          <a:p>
            <a:r>
              <a:rPr lang="en-US">
                <a:latin typeface="Montserrat" panose="00000500000000000000" pitchFamily="50" charset="0"/>
              </a:rPr>
              <a:t>DROP IMAGE HERE</a:t>
            </a:r>
            <a:endParaRPr lang="id-ID"/>
          </a:p>
        </p:txBody>
      </p:sp>
      <p:sp>
        <p:nvSpPr>
          <p:cNvPr id="3" name="Footer Placeholder 4"/>
          <p:cNvSpPr>
            <a:spLocks noGrp="1"/>
          </p:cNvSpPr>
          <p:nvPr>
            <p:ph type="ftr" sz="quarter" idx="12"/>
          </p:nvPr>
        </p:nvSpPr>
        <p:spPr>
          <a:xfrm>
            <a:off x="671733" y="10701403"/>
            <a:ext cx="3392567"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
        <p:nvSpPr>
          <p:cNvPr id="5" name="Slide Number Placeholder 5"/>
          <p:cNvSpPr>
            <a:spLocks noGrp="1"/>
          </p:cNvSpPr>
          <p:nvPr>
            <p:ph type="sldNum" sz="quarter" idx="13"/>
          </p:nvPr>
        </p:nvSpPr>
        <p:spPr>
          <a:xfrm>
            <a:off x="17176342" y="10701403"/>
            <a:ext cx="2261711" cy="301059"/>
          </a:xfrm>
          <a:prstGeom prst="rect">
            <a:avLst/>
          </a:prstGeom>
        </p:spPr>
        <p:txBody>
          <a:bodyPr/>
          <a:lstStyle>
            <a:lvl1pPr algn="r">
              <a:defRPr lang="id-ID" sz="1649" smtClean="0">
                <a:solidFill>
                  <a:schemeClr val="bg1"/>
                </a:solidFill>
                <a:latin typeface="Montserrat" panose="00000500000000000000" pitchFamily="50" charset="0"/>
              </a:defRPr>
            </a:lvl1pPr>
          </a:lstStyle>
          <a:p>
            <a:fld id="{A0012661-A7C6-484E-80FE-CF2630C25222}" type="slidenum">
              <a:rPr lang="id-ID" smtClean="0"/>
              <a:pPr/>
              <a:t>‹#›</a:t>
            </a:fld>
            <a:endParaRPr lang="id-ID"/>
          </a:p>
        </p:txBody>
      </p:sp>
    </p:spTree>
    <p:extLst>
      <p:ext uri="{BB962C8B-B14F-4D97-AF65-F5344CB8AC3E}">
        <p14:creationId xmlns:p14="http://schemas.microsoft.com/office/powerpoint/2010/main" val="1954571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11.emf"/><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gi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slideLayout" Target="../slideLayouts/slideLayout74.xml"/><Relationship Id="rId47" Type="http://schemas.openxmlformats.org/officeDocument/2006/relationships/slideLayout" Target="../slideLayouts/slideLayout79.xml"/><Relationship Id="rId50" Type="http://schemas.openxmlformats.org/officeDocument/2006/relationships/slideLayout" Target="../slideLayouts/slideLayout82.xml"/><Relationship Id="rId55" Type="http://schemas.openxmlformats.org/officeDocument/2006/relationships/slideLayout" Target="../slideLayouts/slideLayout87.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slideLayout" Target="../slideLayouts/slideLayout61.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53" Type="http://schemas.openxmlformats.org/officeDocument/2006/relationships/slideLayout" Target="../slideLayouts/slideLayout85.xml"/><Relationship Id="rId58" Type="http://schemas.openxmlformats.org/officeDocument/2006/relationships/slideLayout" Target="../slideLayouts/slideLayout90.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43" Type="http://schemas.openxmlformats.org/officeDocument/2006/relationships/slideLayout" Target="../slideLayouts/slideLayout75.xml"/><Relationship Id="rId48" Type="http://schemas.openxmlformats.org/officeDocument/2006/relationships/slideLayout" Target="../slideLayouts/slideLayout80.xml"/><Relationship Id="rId56" Type="http://schemas.openxmlformats.org/officeDocument/2006/relationships/slideLayout" Target="../slideLayouts/slideLayout88.xml"/><Relationship Id="rId8" Type="http://schemas.openxmlformats.org/officeDocument/2006/relationships/slideLayout" Target="../slideLayouts/slideLayout40.xml"/><Relationship Id="rId51" Type="http://schemas.openxmlformats.org/officeDocument/2006/relationships/slideLayout" Target="../slideLayouts/slideLayout83.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46" Type="http://schemas.openxmlformats.org/officeDocument/2006/relationships/slideLayout" Target="../slideLayouts/slideLayout78.xml"/><Relationship Id="rId59" Type="http://schemas.openxmlformats.org/officeDocument/2006/relationships/theme" Target="../theme/theme3.xml"/><Relationship Id="rId20" Type="http://schemas.openxmlformats.org/officeDocument/2006/relationships/slideLayout" Target="../slideLayouts/slideLayout52.xml"/><Relationship Id="rId41" Type="http://schemas.openxmlformats.org/officeDocument/2006/relationships/slideLayout" Target="../slideLayouts/slideLayout73.xml"/><Relationship Id="rId54" Type="http://schemas.openxmlformats.org/officeDocument/2006/relationships/slideLayout" Target="../slideLayouts/slideLayout86.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49" Type="http://schemas.openxmlformats.org/officeDocument/2006/relationships/slideLayout" Target="../slideLayouts/slideLayout81.xml"/><Relationship Id="rId57" Type="http://schemas.openxmlformats.org/officeDocument/2006/relationships/slideLayout" Target="../slideLayouts/slideLayout89.xml"/><Relationship Id="rId10" Type="http://schemas.openxmlformats.org/officeDocument/2006/relationships/slideLayout" Target="../slideLayouts/slideLayout42.xml"/><Relationship Id="rId31" Type="http://schemas.openxmlformats.org/officeDocument/2006/relationships/slideLayout" Target="../slideLayouts/slideLayout63.xml"/><Relationship Id="rId44" Type="http://schemas.openxmlformats.org/officeDocument/2006/relationships/slideLayout" Target="../slideLayouts/slideLayout76.xml"/><Relationship Id="rId5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1" r:id="rId2"/>
    <p:sldLayoutId id="2147483661" r:id="rId3"/>
    <p:sldLayoutId id="2147483662" r:id="rId4"/>
    <p:sldLayoutId id="2147483663" r:id="rId5"/>
    <p:sldLayoutId id="2147483664" r:id="rId6"/>
    <p:sldLayoutId id="2147483666" r:id="rId7"/>
    <p:sldLayoutId id="2147483669" r:id="rId8"/>
    <p:sldLayoutId id="2147483667" r:id="rId9"/>
    <p:sldLayoutId id="2147483665" r:id="rId10"/>
    <p:sldLayoutId id="2147483670" r:id="rId11"/>
    <p:sldLayoutId id="2147483668" r:id="rId12"/>
    <p:sldLayoutId id="2147483677" r:id="rId13"/>
  </p:sldLayoutIdLst>
  <p:hf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extLst>
    <p:ext uri="{27BBF7A9-308A-43DC-89C8-2F10F3537804}">
      <p15:sldGuideLst xmlns:p15="http://schemas.microsoft.com/office/powerpoint/2012/main">
        <p15:guide id="1" pos="12251" userDrawn="1">
          <p15:clr>
            <a:srgbClr val="F26B43"/>
          </p15:clr>
        </p15:guide>
        <p15:guide id="2" orient="horz" pos="591" userDrawn="1">
          <p15:clr>
            <a:srgbClr val="F26B43"/>
          </p15:clr>
        </p15:guide>
        <p15:guide id="3" pos="481" userDrawn="1">
          <p15:clr>
            <a:srgbClr val="F26B43"/>
          </p15:clr>
        </p15:guide>
        <p15:guide id="4" pos="571" userDrawn="1">
          <p15:clr>
            <a:srgbClr val="F26B43"/>
          </p15:clr>
        </p15:guide>
        <p15:guide id="5" orient="horz" pos="432" userDrawn="1">
          <p15:clr>
            <a:srgbClr val="F26B43"/>
          </p15:clr>
        </p15:guide>
        <p15:guide id="6" orient="horz" pos="999" userDrawn="1">
          <p15:clr>
            <a:srgbClr val="F26B43"/>
          </p15:clr>
        </p15:guide>
        <p15:guide id="7" orient="horz" pos="6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9D0A6FC-EFA3-4DFE-9653-98A3879DA852}"/>
              </a:ext>
            </a:extLst>
          </p:cNvPr>
          <p:cNvSpPr>
            <a:spLocks noGrp="1"/>
          </p:cNvSpPr>
          <p:nvPr>
            <p:ph type="title"/>
          </p:nvPr>
        </p:nvSpPr>
        <p:spPr>
          <a:xfrm>
            <a:off x="1382157" y="602119"/>
            <a:ext cx="17339786" cy="2185952"/>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F7BE030-87AE-427C-ACBC-7B06529523CB}"/>
              </a:ext>
            </a:extLst>
          </p:cNvPr>
          <p:cNvSpPr>
            <a:spLocks noGrp="1"/>
          </p:cNvSpPr>
          <p:nvPr>
            <p:ph type="body" idx="1"/>
          </p:nvPr>
        </p:nvSpPr>
        <p:spPr>
          <a:xfrm>
            <a:off x="1382157" y="3010591"/>
            <a:ext cx="17339786" cy="7175679"/>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2BF9331-6840-434F-B621-12DFE03D32FF}"/>
              </a:ext>
            </a:extLst>
          </p:cNvPr>
          <p:cNvSpPr>
            <a:spLocks noGrp="1"/>
          </p:cNvSpPr>
          <p:nvPr>
            <p:ph type="dt" sz="half" idx="2"/>
          </p:nvPr>
        </p:nvSpPr>
        <p:spPr>
          <a:xfrm>
            <a:off x="1382157" y="10482093"/>
            <a:ext cx="4523423" cy="602118"/>
          </a:xfrm>
          <a:prstGeom prst="rect">
            <a:avLst/>
          </a:prstGeom>
        </p:spPr>
        <p:txBody>
          <a:bodyPr vert="horz" lIns="91440" tIns="45720" rIns="91440" bIns="45720" rtlCol="0" anchor="ctr"/>
          <a:lstStyle>
            <a:lvl1pPr algn="l">
              <a:defRPr sz="1979">
                <a:solidFill>
                  <a:schemeClr val="tx1">
                    <a:tint val="75000"/>
                  </a:schemeClr>
                </a:solidFill>
              </a:defRPr>
            </a:lvl1pPr>
          </a:lstStyle>
          <a:p>
            <a:endParaRPr lang="es-ES"/>
          </a:p>
        </p:txBody>
      </p:sp>
      <p:sp>
        <p:nvSpPr>
          <p:cNvPr id="5" name="Marcador de pie de página 4">
            <a:extLst>
              <a:ext uri="{FF2B5EF4-FFF2-40B4-BE49-F238E27FC236}">
                <a16:creationId xmlns:a16="http://schemas.microsoft.com/office/drawing/2014/main" id="{288AAC71-5381-401B-9CE9-97231324178C}"/>
              </a:ext>
            </a:extLst>
          </p:cNvPr>
          <p:cNvSpPr>
            <a:spLocks noGrp="1"/>
          </p:cNvSpPr>
          <p:nvPr>
            <p:ph type="ftr" sz="quarter" idx="3"/>
          </p:nvPr>
        </p:nvSpPr>
        <p:spPr>
          <a:xfrm>
            <a:off x="6659483" y="10482093"/>
            <a:ext cx="6785134" cy="602118"/>
          </a:xfrm>
          <a:prstGeom prst="rect">
            <a:avLst/>
          </a:prstGeom>
        </p:spPr>
        <p:txBody>
          <a:bodyPr vert="horz" lIns="91440" tIns="45720" rIns="91440" bIns="45720" rtlCol="0" anchor="ctr"/>
          <a:lstStyle>
            <a:lvl1pPr algn="ctr">
              <a:defRPr sz="1979">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91A468C-3ECE-4EC9-A72D-CF2248D54B37}"/>
              </a:ext>
            </a:extLst>
          </p:cNvPr>
          <p:cNvSpPr>
            <a:spLocks noGrp="1"/>
          </p:cNvSpPr>
          <p:nvPr>
            <p:ph type="sldNum" sz="quarter" idx="4"/>
          </p:nvPr>
        </p:nvSpPr>
        <p:spPr>
          <a:xfrm>
            <a:off x="14198520" y="10482093"/>
            <a:ext cx="4523423" cy="602118"/>
          </a:xfrm>
          <a:prstGeom prst="rect">
            <a:avLst/>
          </a:prstGeom>
        </p:spPr>
        <p:txBody>
          <a:bodyPr vert="horz" lIns="91440" tIns="45720" rIns="91440" bIns="45720" rtlCol="0" anchor="ctr"/>
          <a:lstStyle>
            <a:lvl1pPr algn="r">
              <a:defRPr sz="1979">
                <a:solidFill>
                  <a:schemeClr val="tx1">
                    <a:tint val="75000"/>
                  </a:schemeClr>
                </a:solidFill>
              </a:defRPr>
            </a:lvl1pPr>
          </a:lstStyle>
          <a:p>
            <a:fld id="{C09CC7F5-E638-4E97-9412-7505BCA35B87}" type="slidenum">
              <a:rPr lang="es-ES" smtClean="0"/>
              <a:t>‹#›</a:t>
            </a:fld>
            <a:endParaRPr lang="es-ES"/>
          </a:p>
        </p:txBody>
      </p:sp>
      <p:pic>
        <p:nvPicPr>
          <p:cNvPr id="7" name="Imagen 3">
            <a:extLst>
              <a:ext uri="{FF2B5EF4-FFF2-40B4-BE49-F238E27FC236}">
                <a16:creationId xmlns:a16="http://schemas.microsoft.com/office/drawing/2014/main" id="{5E24D8CD-0303-4182-8267-112A2A5610ED}"/>
              </a:ext>
            </a:extLst>
          </p:cNvPr>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8608266" y="225140"/>
            <a:ext cx="1202234" cy="1401495"/>
          </a:xfrm>
          <a:prstGeom prst="rect">
            <a:avLst/>
          </a:prstGeom>
          <a:noFill/>
          <a:ln>
            <a:noFill/>
          </a:ln>
        </p:spPr>
      </p:pic>
      <p:pic>
        <p:nvPicPr>
          <p:cNvPr id="8" name="Picture 6">
            <a:extLst>
              <a:ext uri="{FF2B5EF4-FFF2-40B4-BE49-F238E27FC236}">
                <a16:creationId xmlns:a16="http://schemas.microsoft.com/office/drawing/2014/main" id="{F97CBC16-2C5F-4A17-814C-87B51EBC8015}"/>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5819394" y="284518"/>
            <a:ext cx="2505652" cy="1252914"/>
          </a:xfrm>
          <a:prstGeom prst="rect">
            <a:avLst/>
          </a:prstGeom>
        </p:spPr>
      </p:pic>
    </p:spTree>
    <p:extLst>
      <p:ext uri="{BB962C8B-B14F-4D97-AF65-F5344CB8AC3E}">
        <p14:creationId xmlns:p14="http://schemas.microsoft.com/office/powerpoint/2010/main" val="255634479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hf hdr="0" ftr="0" dt="0"/>
  <p:txStyles>
    <p:titleStyle>
      <a:lvl1pPr algn="l" defTabSz="1507846" rtl="0" eaLnBrk="1" latinLnBrk="0" hangingPunct="1">
        <a:lnSpc>
          <a:spcPct val="90000"/>
        </a:lnSpc>
        <a:spcBef>
          <a:spcPct val="0"/>
        </a:spcBef>
        <a:buNone/>
        <a:defRPr sz="7256" kern="1200">
          <a:solidFill>
            <a:schemeClr val="tx1"/>
          </a:solidFill>
          <a:latin typeface="+mj-lt"/>
          <a:ea typeface="+mj-ea"/>
          <a:cs typeface="+mj-cs"/>
        </a:defRPr>
      </a:lvl1pPr>
    </p:titleStyle>
    <p:bodyStyle>
      <a:lvl1pPr marL="376961" indent="-376961" algn="l" defTabSz="1507846" rtl="0" eaLnBrk="1" latinLnBrk="0" hangingPunct="1">
        <a:lnSpc>
          <a:spcPct val="90000"/>
        </a:lnSpc>
        <a:spcBef>
          <a:spcPts val="1649"/>
        </a:spcBef>
        <a:buFont typeface="Arial" panose="020B0604020202020204" pitchFamily="34" charset="0"/>
        <a:buChar char="•"/>
        <a:defRPr sz="4617" kern="1200">
          <a:solidFill>
            <a:schemeClr val="tx1"/>
          </a:solidFill>
          <a:latin typeface="+mn-lt"/>
          <a:ea typeface="+mn-ea"/>
          <a:cs typeface="+mn-cs"/>
        </a:defRPr>
      </a:lvl1pPr>
      <a:lvl2pPr marL="1130884" indent="-376961" algn="l" defTabSz="1507846" rtl="0" eaLnBrk="1" latinLnBrk="0" hangingPunct="1">
        <a:lnSpc>
          <a:spcPct val="90000"/>
        </a:lnSpc>
        <a:spcBef>
          <a:spcPts val="824"/>
        </a:spcBef>
        <a:buFont typeface="Arial" panose="020B0604020202020204" pitchFamily="34" charset="0"/>
        <a:buChar char="•"/>
        <a:defRPr sz="3958" kern="1200">
          <a:solidFill>
            <a:schemeClr val="tx1"/>
          </a:solidFill>
          <a:latin typeface="+mn-lt"/>
          <a:ea typeface="+mn-ea"/>
          <a:cs typeface="+mn-cs"/>
        </a:defRPr>
      </a:lvl2pPr>
      <a:lvl3pPr marL="1884807" indent="-376961" algn="l" defTabSz="1507846" rtl="0" eaLnBrk="1" latinLnBrk="0" hangingPunct="1">
        <a:lnSpc>
          <a:spcPct val="90000"/>
        </a:lnSpc>
        <a:spcBef>
          <a:spcPts val="824"/>
        </a:spcBef>
        <a:buFont typeface="Arial" panose="020B0604020202020204" pitchFamily="34" charset="0"/>
        <a:buChar char="•"/>
        <a:defRPr sz="3298" kern="1200">
          <a:solidFill>
            <a:schemeClr val="tx1"/>
          </a:solidFill>
          <a:latin typeface="+mn-lt"/>
          <a:ea typeface="+mn-ea"/>
          <a:cs typeface="+mn-cs"/>
        </a:defRPr>
      </a:lvl3pPr>
      <a:lvl4pPr marL="2638730"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4pPr>
      <a:lvl5pPr marL="3392653"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5pPr>
      <a:lvl6pPr marL="4146575"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6pPr>
      <a:lvl7pPr marL="4900498"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7pPr>
      <a:lvl8pPr marL="5654421"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8pPr>
      <a:lvl9pPr marL="6408344"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9pPr>
    </p:bodyStyle>
    <p:otherStyle>
      <a:defPPr>
        <a:defRPr lang="es-E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671733" y="10701403"/>
            <a:ext cx="5580695" cy="301059"/>
          </a:xfrm>
          <a:prstGeom prst="rect">
            <a:avLst/>
          </a:prstGeom>
        </p:spPr>
        <p:txBody>
          <a:bodyPr/>
          <a:lstStyle>
            <a:lvl1pPr>
              <a:defRPr sz="1649">
                <a:solidFill>
                  <a:schemeClr val="tx1">
                    <a:lumMod val="75000"/>
                    <a:lumOff val="25000"/>
                  </a:schemeClr>
                </a:solidFill>
                <a:latin typeface="Montserrat" panose="00000500000000000000" pitchFamily="50" charset="0"/>
              </a:defRPr>
            </a:lvl1pPr>
          </a:lstStyle>
          <a:p>
            <a:r>
              <a:rPr lang="id-ID"/>
              <a:t>100% EXPERIENCE</a:t>
            </a:r>
          </a:p>
        </p:txBody>
      </p:sp>
    </p:spTree>
    <p:extLst>
      <p:ext uri="{BB962C8B-B14F-4D97-AF65-F5344CB8AC3E}">
        <p14:creationId xmlns:p14="http://schemas.microsoft.com/office/powerpoint/2010/main" val="173718398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Lst>
  <p:hf hdr="0" ftr="0" dt="0"/>
  <p:txStyles>
    <p:titleStyle>
      <a:lvl1pPr algn="ctr" defTabSz="2010486" rtl="0" eaLnBrk="1" latinLnBrk="0" hangingPunct="1">
        <a:spcBef>
          <a:spcPct val="0"/>
        </a:spcBef>
        <a:buNone/>
        <a:defRPr sz="9674" kern="1200">
          <a:solidFill>
            <a:schemeClr val="tx1"/>
          </a:solidFill>
          <a:latin typeface="+mj-lt"/>
          <a:ea typeface="+mj-ea"/>
          <a:cs typeface="+mj-cs"/>
        </a:defRPr>
      </a:lvl1pPr>
    </p:titleStyle>
    <p:bodyStyle>
      <a:lvl1pPr marL="753932" indent="-753932" algn="l" defTabSz="2010486" rtl="0" eaLnBrk="1" latinLnBrk="0" hangingPunct="1">
        <a:spcBef>
          <a:spcPct val="20000"/>
        </a:spcBef>
        <a:buFont typeface="Arial" pitchFamily="34" charset="0"/>
        <a:buChar char="•"/>
        <a:defRPr sz="7035" kern="1200">
          <a:solidFill>
            <a:schemeClr val="tx1"/>
          </a:solidFill>
          <a:latin typeface="+mn-lt"/>
          <a:ea typeface="+mn-ea"/>
          <a:cs typeface="+mn-cs"/>
        </a:defRPr>
      </a:lvl1pPr>
      <a:lvl2pPr marL="1633520" indent="-628277" algn="l" defTabSz="2010486" rtl="0" eaLnBrk="1" latinLnBrk="0" hangingPunct="1">
        <a:spcBef>
          <a:spcPct val="20000"/>
        </a:spcBef>
        <a:buFont typeface="Arial" pitchFamily="34" charset="0"/>
        <a:buChar char="–"/>
        <a:defRPr sz="6157" kern="1200">
          <a:solidFill>
            <a:schemeClr val="tx1"/>
          </a:solidFill>
          <a:latin typeface="+mn-lt"/>
          <a:ea typeface="+mn-ea"/>
          <a:cs typeface="+mn-cs"/>
        </a:defRPr>
      </a:lvl2pPr>
      <a:lvl3pPr marL="2513107" indent="-502622" algn="l" defTabSz="2010486" rtl="0" eaLnBrk="1" latinLnBrk="0" hangingPunct="1">
        <a:spcBef>
          <a:spcPct val="20000"/>
        </a:spcBef>
        <a:buFont typeface="Arial" pitchFamily="34" charset="0"/>
        <a:buChar char="•"/>
        <a:defRPr sz="5277" kern="1200">
          <a:solidFill>
            <a:schemeClr val="tx1"/>
          </a:solidFill>
          <a:latin typeface="+mn-lt"/>
          <a:ea typeface="+mn-ea"/>
          <a:cs typeface="+mn-cs"/>
        </a:defRPr>
      </a:lvl3pPr>
      <a:lvl4pPr marL="3518350" indent="-502622" algn="l" defTabSz="2010486" rtl="0" eaLnBrk="1" latinLnBrk="0" hangingPunct="1">
        <a:spcBef>
          <a:spcPct val="20000"/>
        </a:spcBef>
        <a:buFont typeface="Arial" pitchFamily="34" charset="0"/>
        <a:buChar char="–"/>
        <a:defRPr sz="4397" kern="1200">
          <a:solidFill>
            <a:schemeClr val="tx1"/>
          </a:solidFill>
          <a:latin typeface="+mn-lt"/>
          <a:ea typeface="+mn-ea"/>
          <a:cs typeface="+mn-cs"/>
        </a:defRPr>
      </a:lvl4pPr>
      <a:lvl5pPr marL="4523594" indent="-502622" algn="l" defTabSz="2010486" rtl="0" eaLnBrk="1" latinLnBrk="0" hangingPunct="1">
        <a:spcBef>
          <a:spcPct val="20000"/>
        </a:spcBef>
        <a:buFont typeface="Arial" pitchFamily="34" charset="0"/>
        <a:buChar char="»"/>
        <a:defRPr sz="4397" kern="1200">
          <a:solidFill>
            <a:schemeClr val="tx1"/>
          </a:solidFill>
          <a:latin typeface="+mn-lt"/>
          <a:ea typeface="+mn-ea"/>
          <a:cs typeface="+mn-cs"/>
        </a:defRPr>
      </a:lvl5pPr>
      <a:lvl6pPr marL="5528836" indent="-502622" algn="l" defTabSz="2010486" rtl="0" eaLnBrk="1" latinLnBrk="0" hangingPunct="1">
        <a:spcBef>
          <a:spcPct val="20000"/>
        </a:spcBef>
        <a:buFont typeface="Arial" pitchFamily="34" charset="0"/>
        <a:buChar char="•"/>
        <a:defRPr sz="4397" kern="1200">
          <a:solidFill>
            <a:schemeClr val="tx1"/>
          </a:solidFill>
          <a:latin typeface="+mn-lt"/>
          <a:ea typeface="+mn-ea"/>
          <a:cs typeface="+mn-cs"/>
        </a:defRPr>
      </a:lvl6pPr>
      <a:lvl7pPr marL="6534079" indent="-502622" algn="l" defTabSz="2010486" rtl="0" eaLnBrk="1" latinLnBrk="0" hangingPunct="1">
        <a:spcBef>
          <a:spcPct val="20000"/>
        </a:spcBef>
        <a:buFont typeface="Arial" pitchFamily="34" charset="0"/>
        <a:buChar char="•"/>
        <a:defRPr sz="4397" kern="1200">
          <a:solidFill>
            <a:schemeClr val="tx1"/>
          </a:solidFill>
          <a:latin typeface="+mn-lt"/>
          <a:ea typeface="+mn-ea"/>
          <a:cs typeface="+mn-cs"/>
        </a:defRPr>
      </a:lvl7pPr>
      <a:lvl8pPr marL="7539322" indent="-502622" algn="l" defTabSz="2010486" rtl="0" eaLnBrk="1" latinLnBrk="0" hangingPunct="1">
        <a:spcBef>
          <a:spcPct val="20000"/>
        </a:spcBef>
        <a:buFont typeface="Arial" pitchFamily="34" charset="0"/>
        <a:buChar char="•"/>
        <a:defRPr sz="4397" kern="1200">
          <a:solidFill>
            <a:schemeClr val="tx1"/>
          </a:solidFill>
          <a:latin typeface="+mn-lt"/>
          <a:ea typeface="+mn-ea"/>
          <a:cs typeface="+mn-cs"/>
        </a:defRPr>
      </a:lvl8pPr>
      <a:lvl9pPr marL="8544566" indent="-502622" algn="l" defTabSz="2010486" rtl="0" eaLnBrk="1" latinLnBrk="0" hangingPunct="1">
        <a:spcBef>
          <a:spcPct val="20000"/>
        </a:spcBef>
        <a:buFont typeface="Arial" pitchFamily="34" charset="0"/>
        <a:buChar char="•"/>
        <a:defRPr sz="4397" kern="1200">
          <a:solidFill>
            <a:schemeClr val="tx1"/>
          </a:solidFill>
          <a:latin typeface="+mn-lt"/>
          <a:ea typeface="+mn-ea"/>
          <a:cs typeface="+mn-cs"/>
        </a:defRPr>
      </a:lvl9pPr>
    </p:bodyStyle>
    <p:otherStyle>
      <a:defPPr>
        <a:defRPr lang="en-US"/>
      </a:defPPr>
      <a:lvl1pPr marL="0" algn="l" defTabSz="2010486" rtl="0" eaLnBrk="1" latinLnBrk="0" hangingPunct="1">
        <a:defRPr sz="3958" kern="1200">
          <a:solidFill>
            <a:schemeClr val="tx1"/>
          </a:solidFill>
          <a:latin typeface="+mn-lt"/>
          <a:ea typeface="+mn-ea"/>
          <a:cs typeface="+mn-cs"/>
        </a:defRPr>
      </a:lvl1pPr>
      <a:lvl2pPr marL="1005243" algn="l" defTabSz="2010486" rtl="0" eaLnBrk="1" latinLnBrk="0" hangingPunct="1">
        <a:defRPr sz="3958" kern="1200">
          <a:solidFill>
            <a:schemeClr val="tx1"/>
          </a:solidFill>
          <a:latin typeface="+mn-lt"/>
          <a:ea typeface="+mn-ea"/>
          <a:cs typeface="+mn-cs"/>
        </a:defRPr>
      </a:lvl2pPr>
      <a:lvl3pPr marL="2010486" algn="l" defTabSz="2010486" rtl="0" eaLnBrk="1" latinLnBrk="0" hangingPunct="1">
        <a:defRPr sz="3958" kern="1200">
          <a:solidFill>
            <a:schemeClr val="tx1"/>
          </a:solidFill>
          <a:latin typeface="+mn-lt"/>
          <a:ea typeface="+mn-ea"/>
          <a:cs typeface="+mn-cs"/>
        </a:defRPr>
      </a:lvl3pPr>
      <a:lvl4pPr marL="3015729" algn="l" defTabSz="2010486" rtl="0" eaLnBrk="1" latinLnBrk="0" hangingPunct="1">
        <a:defRPr sz="3958" kern="1200">
          <a:solidFill>
            <a:schemeClr val="tx1"/>
          </a:solidFill>
          <a:latin typeface="+mn-lt"/>
          <a:ea typeface="+mn-ea"/>
          <a:cs typeface="+mn-cs"/>
        </a:defRPr>
      </a:lvl4pPr>
      <a:lvl5pPr marL="4020972" algn="l" defTabSz="2010486" rtl="0" eaLnBrk="1" latinLnBrk="0" hangingPunct="1">
        <a:defRPr sz="3958" kern="1200">
          <a:solidFill>
            <a:schemeClr val="tx1"/>
          </a:solidFill>
          <a:latin typeface="+mn-lt"/>
          <a:ea typeface="+mn-ea"/>
          <a:cs typeface="+mn-cs"/>
        </a:defRPr>
      </a:lvl5pPr>
      <a:lvl6pPr marL="5026215" algn="l" defTabSz="2010486" rtl="0" eaLnBrk="1" latinLnBrk="0" hangingPunct="1">
        <a:defRPr sz="3958" kern="1200">
          <a:solidFill>
            <a:schemeClr val="tx1"/>
          </a:solidFill>
          <a:latin typeface="+mn-lt"/>
          <a:ea typeface="+mn-ea"/>
          <a:cs typeface="+mn-cs"/>
        </a:defRPr>
      </a:lvl6pPr>
      <a:lvl7pPr marL="6031457" algn="l" defTabSz="2010486" rtl="0" eaLnBrk="1" latinLnBrk="0" hangingPunct="1">
        <a:defRPr sz="3958" kern="1200">
          <a:solidFill>
            <a:schemeClr val="tx1"/>
          </a:solidFill>
          <a:latin typeface="+mn-lt"/>
          <a:ea typeface="+mn-ea"/>
          <a:cs typeface="+mn-cs"/>
        </a:defRPr>
      </a:lvl7pPr>
      <a:lvl8pPr marL="7036701" algn="l" defTabSz="2010486" rtl="0" eaLnBrk="1" latinLnBrk="0" hangingPunct="1">
        <a:defRPr sz="3958" kern="1200">
          <a:solidFill>
            <a:schemeClr val="tx1"/>
          </a:solidFill>
          <a:latin typeface="+mn-lt"/>
          <a:ea typeface="+mn-ea"/>
          <a:cs typeface="+mn-cs"/>
        </a:defRPr>
      </a:lvl8pPr>
      <a:lvl9pPr marL="8041944" algn="l" defTabSz="2010486" rtl="0" eaLnBrk="1" latinLnBrk="0" hangingPunct="1">
        <a:defRPr sz="395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image" Target="../media/image2.gif"/><Relationship Id="rId4" Type="http://schemas.openxmlformats.org/officeDocument/2006/relationships/image" Target="../media/image11.emf"/></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techtarget.com/searchenterpriseai/definition/natural-language-processing-NLP" TargetMode="Externa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techtarget.com/searchenterpriseai/definition/natural-language-processing-NLP" TargetMode="Externa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C2011F4-0288-473A-AC21-F6DAF9E7079B}"/>
              </a:ext>
            </a:extLst>
          </p:cNvPr>
          <p:cNvSpPr>
            <a:spLocks noGrp="1"/>
          </p:cNvSpPr>
          <p:nvPr>
            <p:ph type="title"/>
          </p:nvPr>
        </p:nvSpPr>
        <p:spPr>
          <a:xfrm>
            <a:off x="994733" y="2809890"/>
            <a:ext cx="17023569" cy="3832346"/>
          </a:xfrm>
        </p:spPr>
        <p:txBody>
          <a:bodyPr/>
          <a:lstStyle/>
          <a:p>
            <a:r>
              <a:rPr lang="en-US" altLang="en-US" b="1">
                <a:solidFill>
                  <a:schemeClr val="bg2">
                    <a:lumMod val="40000"/>
                    <a:lumOff val="60000"/>
                  </a:schemeClr>
                </a:solidFill>
                <a:latin typeface="Century Gothic"/>
              </a:rPr>
              <a:t>EPO SDAM</a:t>
            </a:r>
            <a:br>
              <a:rPr lang="en-US" altLang="en-US" b="1">
                <a:solidFill>
                  <a:schemeClr val="bg2">
                    <a:lumMod val="40000"/>
                    <a:lumOff val="60000"/>
                  </a:schemeClr>
                </a:solidFill>
                <a:latin typeface="Century Gothic"/>
              </a:rPr>
            </a:br>
            <a:r>
              <a:rPr lang="en-US" altLang="en-US" b="1">
                <a:solidFill>
                  <a:schemeClr val="bg2">
                    <a:lumMod val="40000"/>
                    <a:lumOff val="60000"/>
                  </a:schemeClr>
                </a:solidFill>
                <a:latin typeface="Century Gothic"/>
              </a:rPr>
              <a:t>NLP PoC</a:t>
            </a:r>
            <a:br>
              <a:rPr lang="en-US" altLang="en-US" b="1">
                <a:solidFill>
                  <a:schemeClr val="bg2">
                    <a:lumMod val="40000"/>
                    <a:lumOff val="60000"/>
                  </a:schemeClr>
                </a:solidFill>
                <a:latin typeface="Century Gothic"/>
              </a:rPr>
            </a:br>
            <a:br>
              <a:rPr lang="en-US" altLang="en-US" b="1">
                <a:solidFill>
                  <a:schemeClr val="bg2">
                    <a:lumMod val="40000"/>
                    <a:lumOff val="60000"/>
                  </a:schemeClr>
                </a:solidFill>
                <a:latin typeface="Century Gothic"/>
              </a:rPr>
            </a:br>
            <a:r>
              <a:rPr lang="en-US" altLang="en-US" sz="7200" b="1">
                <a:solidFill>
                  <a:schemeClr val="bg2">
                    <a:lumMod val="40000"/>
                    <a:lumOff val="60000"/>
                  </a:schemeClr>
                </a:solidFill>
                <a:latin typeface="Century Gothic"/>
              </a:rPr>
              <a:t>Status presentation</a:t>
            </a:r>
            <a:endParaRPr lang="en-US" sz="7200">
              <a:solidFill>
                <a:schemeClr val="bg2">
                  <a:lumMod val="40000"/>
                  <a:lumOff val="60000"/>
                </a:schemeClr>
              </a:solidFill>
              <a:latin typeface="Century Gothic"/>
            </a:endParaRPr>
          </a:p>
        </p:txBody>
      </p:sp>
      <p:sp>
        <p:nvSpPr>
          <p:cNvPr id="9" name="Marcador de texto 8">
            <a:extLst>
              <a:ext uri="{FF2B5EF4-FFF2-40B4-BE49-F238E27FC236}">
                <a16:creationId xmlns:a16="http://schemas.microsoft.com/office/drawing/2014/main" id="{9D8FFEDC-2BC2-401E-9475-7BD57CB58E78}"/>
              </a:ext>
            </a:extLst>
          </p:cNvPr>
          <p:cNvSpPr>
            <a:spLocks noGrp="1"/>
          </p:cNvSpPr>
          <p:nvPr>
            <p:ph type="body" sz="quarter" idx="4294967295"/>
          </p:nvPr>
        </p:nvSpPr>
        <p:spPr>
          <a:xfrm>
            <a:off x="990482" y="9497490"/>
            <a:ext cx="10470885" cy="526163"/>
          </a:xfrm>
        </p:spPr>
        <p:txBody>
          <a:bodyPr vert="horz" lIns="150781" tIns="75390" rIns="150781" bIns="75390" rtlCol="0" anchor="t">
            <a:normAutofit fontScale="70000" lnSpcReduction="20000"/>
          </a:bodyPr>
          <a:lstStyle/>
          <a:p>
            <a:pPr marL="0" indent="0">
              <a:buNone/>
            </a:pPr>
            <a:r>
              <a:rPr lang="en-US" sz="4600" dirty="0">
                <a:solidFill>
                  <a:schemeClr val="bg1"/>
                </a:solidFill>
              </a:rPr>
              <a:t>April 8</a:t>
            </a:r>
            <a:r>
              <a:rPr lang="en-US" sz="4600" baseline="30000" dirty="0">
                <a:solidFill>
                  <a:schemeClr val="bg1"/>
                </a:solidFill>
              </a:rPr>
              <a:t>th</a:t>
            </a:r>
            <a:r>
              <a:rPr lang="en-US" sz="4600" dirty="0">
                <a:solidFill>
                  <a:schemeClr val="bg1"/>
                </a:solidFill>
              </a:rPr>
              <a:t> , 2024</a:t>
            </a:r>
          </a:p>
        </p:txBody>
      </p:sp>
    </p:spTree>
    <p:extLst>
      <p:ext uri="{BB962C8B-B14F-4D97-AF65-F5344CB8AC3E}">
        <p14:creationId xmlns:p14="http://schemas.microsoft.com/office/powerpoint/2010/main" val="785153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14">
            <a:extLst>
              <a:ext uri="{FF2B5EF4-FFF2-40B4-BE49-F238E27FC236}">
                <a16:creationId xmlns:a16="http://schemas.microsoft.com/office/drawing/2014/main" id="{44510F43-4E33-269E-D8A4-2C6484DEA6F4}"/>
              </a:ext>
            </a:extLst>
          </p:cNvPr>
          <p:cNvPicPr>
            <a:picLocks noChangeAspect="1"/>
          </p:cNvPicPr>
          <p:nvPr/>
        </p:nvPicPr>
        <p:blipFill rotWithShape="1">
          <a:blip r:embed="rId2">
            <a:extLst>
              <a:ext uri="{28A0092B-C50C-407E-A947-70E740481C1C}">
                <a14:useLocalDpi xmlns:a14="http://schemas.microsoft.com/office/drawing/2010/main" val="0"/>
              </a:ext>
            </a:extLst>
          </a:blip>
          <a:srcRect l="8797" r="62410"/>
          <a:stretch/>
        </p:blipFill>
        <p:spPr>
          <a:xfrm>
            <a:off x="-1053647" y="397"/>
            <a:ext cx="21157746" cy="11481136"/>
          </a:xfrm>
          <a:prstGeom prst="rect">
            <a:avLst/>
          </a:prstGeom>
        </p:spPr>
      </p:pic>
      <p:sp>
        <p:nvSpPr>
          <p:cNvPr id="7" name="Título 12">
            <a:extLst>
              <a:ext uri="{FF2B5EF4-FFF2-40B4-BE49-F238E27FC236}">
                <a16:creationId xmlns:a16="http://schemas.microsoft.com/office/drawing/2014/main" id="{063EC34A-1A76-1EDC-9B14-0C10307D2232}"/>
              </a:ext>
            </a:extLst>
          </p:cNvPr>
          <p:cNvSpPr>
            <a:spLocks noGrp="1"/>
          </p:cNvSpPr>
          <p:nvPr>
            <p:ph type="title"/>
          </p:nvPr>
        </p:nvSpPr>
        <p:spPr>
          <a:xfrm>
            <a:off x="1369213" y="4723319"/>
            <a:ext cx="16470353" cy="3845584"/>
          </a:xfrm>
        </p:spPr>
        <p:txBody>
          <a:bodyPr/>
          <a:lstStyle/>
          <a:p>
            <a:r>
              <a:rPr lang="en-US" sz="7915"/>
              <a:t>Annex</a:t>
            </a:r>
            <a:endParaRPr lang="en-US" sz="2309"/>
          </a:p>
        </p:txBody>
      </p:sp>
    </p:spTree>
    <p:extLst>
      <p:ext uri="{BB962C8B-B14F-4D97-AF65-F5344CB8AC3E}">
        <p14:creationId xmlns:p14="http://schemas.microsoft.com/office/powerpoint/2010/main" val="1018113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602BD8-C537-F120-C51D-746B7B021E43}"/>
              </a:ext>
            </a:extLst>
          </p:cNvPr>
          <p:cNvSpPr>
            <a:spLocks noGrp="1"/>
          </p:cNvSpPr>
          <p:nvPr>
            <p:ph type="title"/>
          </p:nvPr>
        </p:nvSpPr>
        <p:spPr/>
        <p:txBody>
          <a:bodyPr>
            <a:noAutofit/>
          </a:bodyPr>
          <a:lstStyle/>
          <a:p>
            <a:r>
              <a:rPr lang="en-US"/>
              <a:t>Annex 7. Impact calculation examples</a:t>
            </a:r>
            <a:endParaRPr lang="en-150"/>
          </a:p>
        </p:txBody>
      </p:sp>
      <p:sp>
        <p:nvSpPr>
          <p:cNvPr id="7" name="Slide Number Placeholder 1">
            <a:extLst>
              <a:ext uri="{FF2B5EF4-FFF2-40B4-BE49-F238E27FC236}">
                <a16:creationId xmlns:a16="http://schemas.microsoft.com/office/drawing/2014/main" id="{179B18F6-CB1C-4ACC-0944-1A4FE51C270C}"/>
              </a:ext>
            </a:extLst>
          </p:cNvPr>
          <p:cNvSpPr txBox="1">
            <a:spLocks/>
          </p:cNvSpPr>
          <p:nvPr/>
        </p:nvSpPr>
        <p:spPr>
          <a:xfrm>
            <a:off x="16692282" y="106524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92058B-F7D5-4A90-B879-C4C4C6E5C2B3}" type="slidenum">
              <a:rPr lang="en-GB" sz="1600" smtClean="0">
                <a:solidFill>
                  <a:schemeClr val="tx1">
                    <a:lumMod val="50000"/>
                    <a:lumOff val="50000"/>
                  </a:schemeClr>
                </a:solidFill>
              </a:rPr>
              <a:t>11</a:t>
            </a:fld>
            <a:endParaRPr lang="en-GB" sz="1600">
              <a:solidFill>
                <a:schemeClr val="tx1">
                  <a:lumMod val="50000"/>
                  <a:lumOff val="50000"/>
                </a:schemeClr>
              </a:solidFill>
            </a:endParaRPr>
          </a:p>
        </p:txBody>
      </p:sp>
      <p:graphicFrame>
        <p:nvGraphicFramePr>
          <p:cNvPr id="2" name="Table 1">
            <a:extLst>
              <a:ext uri="{FF2B5EF4-FFF2-40B4-BE49-F238E27FC236}">
                <a16:creationId xmlns:a16="http://schemas.microsoft.com/office/drawing/2014/main" id="{60D7E77E-B3E1-E0D5-8339-88AF96970F44}"/>
              </a:ext>
            </a:extLst>
          </p:cNvPr>
          <p:cNvGraphicFramePr>
            <a:graphicFrameLocks noGrp="1"/>
          </p:cNvGraphicFramePr>
          <p:nvPr>
            <p:extLst>
              <p:ext uri="{D42A27DB-BD31-4B8C-83A1-F6EECF244321}">
                <p14:modId xmlns:p14="http://schemas.microsoft.com/office/powerpoint/2010/main" val="1002287435"/>
              </p:ext>
            </p:extLst>
          </p:nvPr>
        </p:nvGraphicFramePr>
        <p:xfrm>
          <a:off x="6359541" y="1613809"/>
          <a:ext cx="6301668" cy="3157439"/>
        </p:xfrm>
        <a:graphic>
          <a:graphicData uri="http://schemas.openxmlformats.org/drawingml/2006/table">
            <a:tbl>
              <a:tblPr/>
              <a:tblGrid>
                <a:gridCol w="1162608">
                  <a:extLst>
                    <a:ext uri="{9D8B030D-6E8A-4147-A177-3AD203B41FA5}">
                      <a16:colId xmlns:a16="http://schemas.microsoft.com/office/drawing/2014/main" val="2443609337"/>
                    </a:ext>
                  </a:extLst>
                </a:gridCol>
                <a:gridCol w="1027812">
                  <a:extLst>
                    <a:ext uri="{9D8B030D-6E8A-4147-A177-3AD203B41FA5}">
                      <a16:colId xmlns:a16="http://schemas.microsoft.com/office/drawing/2014/main" val="4177419652"/>
                    </a:ext>
                  </a:extLst>
                </a:gridCol>
                <a:gridCol w="1027812">
                  <a:extLst>
                    <a:ext uri="{9D8B030D-6E8A-4147-A177-3AD203B41FA5}">
                      <a16:colId xmlns:a16="http://schemas.microsoft.com/office/drawing/2014/main" val="3836794123"/>
                    </a:ext>
                  </a:extLst>
                </a:gridCol>
                <a:gridCol w="1027812">
                  <a:extLst>
                    <a:ext uri="{9D8B030D-6E8A-4147-A177-3AD203B41FA5}">
                      <a16:colId xmlns:a16="http://schemas.microsoft.com/office/drawing/2014/main" val="1284928902"/>
                    </a:ext>
                  </a:extLst>
                </a:gridCol>
                <a:gridCol w="1027812">
                  <a:extLst>
                    <a:ext uri="{9D8B030D-6E8A-4147-A177-3AD203B41FA5}">
                      <a16:colId xmlns:a16="http://schemas.microsoft.com/office/drawing/2014/main" val="2470463167"/>
                    </a:ext>
                  </a:extLst>
                </a:gridCol>
                <a:gridCol w="1027812">
                  <a:extLst>
                    <a:ext uri="{9D8B030D-6E8A-4147-A177-3AD203B41FA5}">
                      <a16:colId xmlns:a16="http://schemas.microsoft.com/office/drawing/2014/main" val="3979053791"/>
                    </a:ext>
                  </a:extLst>
                </a:gridCol>
              </a:tblGrid>
              <a:tr h="664724">
                <a:tc>
                  <a:txBody>
                    <a:bodyPr/>
                    <a:lstStyle/>
                    <a:p>
                      <a:pPr algn="l" fontAlgn="ctr"/>
                      <a:endParaRPr lang="en-150" sz="10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tcPr>
                </a:tc>
                <a:tc>
                  <a:txBody>
                    <a:bodyPr/>
                    <a:lstStyle/>
                    <a:p>
                      <a:pPr algn="l" fontAlgn="ctr"/>
                      <a:r>
                        <a:rPr lang="en-GB" sz="1600" b="1" i="0" u="none" strike="noStrike">
                          <a:solidFill>
                            <a:srgbClr val="C00000"/>
                          </a:solidFill>
                          <a:effectLst/>
                          <a:latin typeface="Century Gothic" panose="020B0502020202020204" pitchFamily="34" charset="0"/>
                        </a:rPr>
                        <a:t>Risk Matrix</a:t>
                      </a:r>
                    </a:p>
                  </a:txBody>
                  <a:tcPr marL="0" marR="0" marT="0" marB="0" anchor="ctr">
                    <a:lnL>
                      <a:noFill/>
                    </a:lnL>
                    <a:lnR>
                      <a:noFill/>
                    </a:lnR>
                    <a:lnT>
                      <a:noFill/>
                    </a:lnT>
                    <a:lnB>
                      <a:noFill/>
                    </a:lnB>
                  </a:tcPr>
                </a:tc>
                <a:tc>
                  <a:txBody>
                    <a:bodyPr/>
                    <a:lstStyle/>
                    <a:p>
                      <a:pPr algn="l" fontAlgn="ctr"/>
                      <a:r>
                        <a:rPr lang="en-GB" sz="1600" b="1" i="0" u="none" strike="noStrike">
                          <a:solidFill>
                            <a:srgbClr val="000000"/>
                          </a:solidFill>
                          <a:effectLst/>
                          <a:latin typeface="Century Gothic" panose="020B0502020202020204" pitchFamily="34" charset="0"/>
                        </a:rPr>
                        <a:t>Severity</a:t>
                      </a:r>
                    </a:p>
                  </a:txBody>
                  <a:tcPr marL="0" marR="0" marT="0" marB="0" anchor="ctr">
                    <a:lnL>
                      <a:noFill/>
                    </a:lnL>
                    <a:lnR>
                      <a:noFill/>
                    </a:lnR>
                    <a:lnT>
                      <a:noFill/>
                    </a:lnT>
                    <a:lnB>
                      <a:noFill/>
                    </a:lnB>
                  </a:tcPr>
                </a:tc>
                <a:tc>
                  <a:txBody>
                    <a:bodyPr/>
                    <a:lstStyle/>
                    <a:p>
                      <a:pPr algn="l" fontAlgn="ctr"/>
                      <a:endParaRPr lang="en-150" sz="1600" b="1"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tcPr>
                </a:tc>
                <a:tc>
                  <a:txBody>
                    <a:bodyPr/>
                    <a:lstStyle/>
                    <a:p>
                      <a:pPr algn="l" fontAlgn="ctr"/>
                      <a:endParaRPr lang="en-150" sz="16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ctr"/>
                      <a:endParaRPr lang="en-150" sz="16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1587052177"/>
                  </a:ext>
                </a:extLst>
              </a:tr>
              <a:tr h="498543">
                <a:tc rowSpan="5">
                  <a:txBody>
                    <a:bodyPr/>
                    <a:lstStyle/>
                    <a:p>
                      <a:pPr algn="ctr" fontAlgn="ctr"/>
                      <a:endParaRPr lang="en-GB" sz="1600" b="1" i="0" u="none" strike="noStrike">
                        <a:solidFill>
                          <a:srgbClr val="000000"/>
                        </a:solidFill>
                        <a:effectLst/>
                        <a:latin typeface="Century Gothic" panose="020B0502020202020204" pitchFamily="34" charset="0"/>
                      </a:endParaRPr>
                    </a:p>
                    <a:p>
                      <a:pPr algn="ctr" fontAlgn="ctr"/>
                      <a:endParaRPr lang="en-GB" sz="1600" b="1" i="0" u="none" strike="noStrike">
                        <a:solidFill>
                          <a:srgbClr val="000000"/>
                        </a:solidFill>
                        <a:effectLst/>
                        <a:latin typeface="Century Gothic" panose="020B0502020202020204" pitchFamily="34" charset="0"/>
                      </a:endParaRPr>
                    </a:p>
                    <a:p>
                      <a:pPr algn="ctr" fontAlgn="ctr"/>
                      <a:r>
                        <a:rPr lang="en-GB" sz="1600" b="1" i="0" u="none" strike="noStrike">
                          <a:solidFill>
                            <a:srgbClr val="000000"/>
                          </a:solidFill>
                          <a:effectLst/>
                          <a:latin typeface="Century Gothic" panose="020B0502020202020204" pitchFamily="34" charset="0"/>
                        </a:rPr>
                        <a:t>Probability</a:t>
                      </a:r>
                    </a:p>
                  </a:txBody>
                  <a:tcPr marL="0" marR="0" marT="0" marB="0" vert="vert270" anchor="ctr">
                    <a:lnL>
                      <a:noFill/>
                    </a:lnL>
                    <a:lnR>
                      <a:noFill/>
                    </a:lnR>
                    <a:lnT>
                      <a:noFill/>
                    </a:lnT>
                    <a:lnB>
                      <a:noFill/>
                    </a:lnB>
                  </a:tcPr>
                </a:tc>
                <a:tc>
                  <a:txBody>
                    <a:bodyPr/>
                    <a:lstStyle/>
                    <a:p>
                      <a:pPr algn="l" fontAlgn="ctr"/>
                      <a:r>
                        <a:rPr lang="en-GB" sz="1600" b="1" i="0" u="none" strike="noStrike">
                          <a:solidFill>
                            <a:srgbClr val="000000"/>
                          </a:solidFill>
                          <a:effectLst/>
                          <a:latin typeface="Century Gothic" panose="020B0502020202020204" pitchFamily="34" charset="0"/>
                        </a:rPr>
                        <a:t>Impact</a:t>
                      </a:r>
                    </a:p>
                  </a:txBody>
                  <a:tcPr marL="0" marR="0" marT="0" marB="0" anchor="ctr">
                    <a:lnL>
                      <a:noFill/>
                    </a:lnL>
                    <a:lnR>
                      <a:noFill/>
                    </a:lnR>
                    <a:lnT>
                      <a:noFill/>
                    </a:lnT>
                    <a:lnB>
                      <a:noFill/>
                    </a:lnB>
                  </a:tcPr>
                </a:tc>
                <a:tc>
                  <a:txBody>
                    <a:bodyPr/>
                    <a:lstStyle/>
                    <a:p>
                      <a:pPr algn="l" fontAlgn="ctr"/>
                      <a:r>
                        <a:rPr lang="en-GB" sz="1200" b="0" i="0" u="none" strike="noStrike">
                          <a:solidFill>
                            <a:srgbClr val="000000"/>
                          </a:solidFill>
                          <a:effectLst/>
                          <a:latin typeface="Century Gothic" panose="020B0502020202020204" pitchFamily="34" charset="0"/>
                        </a:rPr>
                        <a:t>Low </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(0-25%)</a:t>
                      </a:r>
                    </a:p>
                  </a:txBody>
                  <a:tcPr marL="0" marR="0" marT="0" marB="0" anchor="ctr">
                    <a:lnL>
                      <a:noFill/>
                    </a:lnL>
                    <a:lnR>
                      <a:noFill/>
                    </a:lnR>
                    <a:lnT>
                      <a:noFill/>
                    </a:lnT>
                    <a:lnB>
                      <a:noFill/>
                    </a:lnB>
                  </a:tcPr>
                </a:tc>
                <a:tc>
                  <a:txBody>
                    <a:bodyPr/>
                    <a:lstStyle/>
                    <a:p>
                      <a:pPr algn="l" fontAlgn="ctr"/>
                      <a:r>
                        <a:rPr lang="en-GB" sz="1200" b="0" i="0" u="none" strike="noStrike">
                          <a:solidFill>
                            <a:srgbClr val="000000"/>
                          </a:solidFill>
                          <a:effectLst/>
                          <a:latin typeface="Century Gothic" panose="020B0502020202020204" pitchFamily="34" charset="0"/>
                        </a:rPr>
                        <a:t>Moderate</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(26-50%)</a:t>
                      </a:r>
                    </a:p>
                  </a:txBody>
                  <a:tcPr marL="0" marR="0" marT="0" marB="0" anchor="ctr">
                    <a:lnL>
                      <a:noFill/>
                    </a:lnL>
                    <a:lnR>
                      <a:noFill/>
                    </a:lnR>
                    <a:lnT>
                      <a:noFill/>
                    </a:lnT>
                    <a:lnB>
                      <a:noFill/>
                    </a:lnB>
                  </a:tcPr>
                </a:tc>
                <a:tc>
                  <a:txBody>
                    <a:bodyPr/>
                    <a:lstStyle/>
                    <a:p>
                      <a:pPr algn="l" fontAlgn="ctr"/>
                      <a:r>
                        <a:rPr lang="en-GB" sz="1200" b="0" i="0" u="none" strike="noStrike">
                          <a:solidFill>
                            <a:srgbClr val="000000"/>
                          </a:solidFill>
                          <a:effectLst/>
                          <a:latin typeface="Century Gothic" panose="020B0502020202020204" pitchFamily="34" charset="0"/>
                        </a:rPr>
                        <a:t>High</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(51-75%)</a:t>
                      </a:r>
                    </a:p>
                  </a:txBody>
                  <a:tcPr marL="0" marR="0" marT="0" marB="0" anchor="ctr">
                    <a:lnL>
                      <a:noFill/>
                    </a:lnL>
                    <a:lnR>
                      <a:noFill/>
                    </a:lnR>
                    <a:lnT>
                      <a:noFill/>
                    </a:lnT>
                    <a:lnB>
                      <a:noFill/>
                    </a:lnB>
                  </a:tcPr>
                </a:tc>
                <a:tc>
                  <a:txBody>
                    <a:bodyPr/>
                    <a:lstStyle/>
                    <a:p>
                      <a:pPr algn="l" fontAlgn="ctr"/>
                      <a:r>
                        <a:rPr lang="en-GB" sz="1200" b="0" i="0" u="none" strike="noStrike">
                          <a:solidFill>
                            <a:srgbClr val="000000"/>
                          </a:solidFill>
                          <a:effectLst/>
                          <a:latin typeface="Century Gothic" panose="020B0502020202020204" pitchFamily="34" charset="0"/>
                        </a:rPr>
                        <a:t>Extreme</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(76-100%)</a:t>
                      </a:r>
                    </a:p>
                  </a:txBody>
                  <a:tcPr marL="0" marR="0" marT="0" marB="0" anchor="ctr">
                    <a:lnL>
                      <a:noFill/>
                    </a:lnL>
                    <a:lnR>
                      <a:noFill/>
                    </a:lnR>
                    <a:lnT>
                      <a:noFill/>
                    </a:lnT>
                    <a:lnB>
                      <a:noFill/>
                    </a:lnB>
                  </a:tcPr>
                </a:tc>
                <a:extLst>
                  <a:ext uri="{0D108BD9-81ED-4DB2-BD59-A6C34878D82A}">
                    <a16:rowId xmlns:a16="http://schemas.microsoft.com/office/drawing/2014/main" val="795371569"/>
                  </a:ext>
                </a:extLst>
              </a:tr>
              <a:tr h="498543">
                <a:tc vMerge="1">
                  <a:txBody>
                    <a:bodyPr/>
                    <a:lstStyle/>
                    <a:p>
                      <a:endParaRPr lang="en-150"/>
                    </a:p>
                  </a:txBody>
                  <a:tcPr/>
                </a:tc>
                <a:tc>
                  <a:txBody>
                    <a:bodyPr/>
                    <a:lstStyle/>
                    <a:p>
                      <a:pPr algn="l" fontAlgn="ctr"/>
                      <a:r>
                        <a:rPr lang="en-GB" sz="1200" b="0" i="0" u="none" strike="noStrike">
                          <a:solidFill>
                            <a:srgbClr val="000000"/>
                          </a:solidFill>
                          <a:effectLst/>
                          <a:latin typeface="Century Gothic" panose="020B0502020202020204" pitchFamily="34" charset="0"/>
                        </a:rPr>
                        <a:t>Low </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(0-25%)</a:t>
                      </a:r>
                    </a:p>
                  </a:txBody>
                  <a:tcPr marL="0" marR="0" marT="0" marB="0" anchor="ctr">
                    <a:lnL>
                      <a:noFill/>
                    </a:lnL>
                    <a:lnR>
                      <a:noFill/>
                    </a:lnR>
                    <a:lnT>
                      <a:noFill/>
                    </a:lnT>
                    <a:lnB>
                      <a:noFill/>
                    </a:lnB>
                  </a:tcPr>
                </a:tc>
                <a:tc>
                  <a:txBody>
                    <a:bodyPr/>
                    <a:lstStyle/>
                    <a:p>
                      <a:pPr algn="ctr" fontAlgn="ctr"/>
                      <a:r>
                        <a:rPr lang="en-150" sz="1400" b="0" i="0" u="none" strike="noStrike">
                          <a:solidFill>
                            <a:srgbClr val="000000"/>
                          </a:solidFill>
                          <a:effectLst/>
                          <a:latin typeface="Century Gothic" panose="020B0502020202020204" pitchFamily="34" charset="0"/>
                        </a:rPr>
                        <a:t>0</a:t>
                      </a:r>
                    </a:p>
                  </a:txBody>
                  <a:tcPr marL="0" marR="0" marT="0" marB="0" anchor="ctr">
                    <a:lnL>
                      <a:noFill/>
                    </a:lnL>
                    <a:lnR>
                      <a:noFill/>
                    </a:lnR>
                    <a:lnT>
                      <a:noFill/>
                    </a:lnT>
                    <a:lnB>
                      <a:noFill/>
                    </a:lnB>
                    <a:solidFill>
                      <a:srgbClr val="A9D08E"/>
                    </a:solidFill>
                  </a:tcPr>
                </a:tc>
                <a:tc>
                  <a:txBody>
                    <a:bodyPr/>
                    <a:lstStyle/>
                    <a:p>
                      <a:pPr algn="ctr" fontAlgn="ctr"/>
                      <a:r>
                        <a:rPr lang="en-150" sz="1400" b="0" i="0" u="none" strike="noStrike">
                          <a:solidFill>
                            <a:srgbClr val="000000"/>
                          </a:solidFill>
                          <a:effectLst/>
                          <a:latin typeface="Century Gothic" panose="020B0502020202020204" pitchFamily="34" charset="0"/>
                        </a:rPr>
                        <a:t>0</a:t>
                      </a:r>
                    </a:p>
                  </a:txBody>
                  <a:tcPr marL="0" marR="0" marT="0" marB="0" anchor="ctr">
                    <a:lnL>
                      <a:noFill/>
                    </a:lnL>
                    <a:lnR>
                      <a:noFill/>
                    </a:lnR>
                    <a:lnT>
                      <a:noFill/>
                    </a:lnT>
                    <a:lnB>
                      <a:noFill/>
                    </a:lnB>
                    <a:solidFill>
                      <a:srgbClr val="C6E0B4"/>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E699"/>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C000"/>
                    </a:solidFill>
                  </a:tcPr>
                </a:tc>
                <a:extLst>
                  <a:ext uri="{0D108BD9-81ED-4DB2-BD59-A6C34878D82A}">
                    <a16:rowId xmlns:a16="http://schemas.microsoft.com/office/drawing/2014/main" val="2236386763"/>
                  </a:ext>
                </a:extLst>
              </a:tr>
              <a:tr h="498543">
                <a:tc vMerge="1">
                  <a:txBody>
                    <a:bodyPr/>
                    <a:lstStyle/>
                    <a:p>
                      <a:endParaRPr lang="en-150"/>
                    </a:p>
                  </a:txBody>
                  <a:tcPr/>
                </a:tc>
                <a:tc>
                  <a:txBody>
                    <a:bodyPr/>
                    <a:lstStyle/>
                    <a:p>
                      <a:pPr algn="l" fontAlgn="ctr"/>
                      <a:r>
                        <a:rPr lang="en-GB" sz="1200" b="0" i="0" u="none" strike="noStrike">
                          <a:solidFill>
                            <a:srgbClr val="000000"/>
                          </a:solidFill>
                          <a:effectLst/>
                          <a:latin typeface="Century Gothic" panose="020B0502020202020204" pitchFamily="34" charset="0"/>
                        </a:rPr>
                        <a:t>Moderate</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(26-50%)</a:t>
                      </a:r>
                    </a:p>
                  </a:txBody>
                  <a:tcPr marL="0" marR="0" marT="0" marB="0" anchor="ctr">
                    <a:lnL>
                      <a:noFill/>
                    </a:lnL>
                    <a:lnR>
                      <a:noFill/>
                    </a:lnR>
                    <a:lnT>
                      <a:noFill/>
                    </a:lnT>
                    <a:lnB>
                      <a:noFill/>
                    </a:lnB>
                  </a:tcPr>
                </a:tc>
                <a:tc>
                  <a:txBody>
                    <a:bodyPr/>
                    <a:lstStyle/>
                    <a:p>
                      <a:pPr algn="ctr" fontAlgn="ctr"/>
                      <a:r>
                        <a:rPr lang="en-US" sz="1400" b="0" i="0" u="none" strike="noStrike">
                          <a:solidFill>
                            <a:srgbClr val="000000"/>
                          </a:solidFill>
                          <a:effectLst/>
                          <a:latin typeface="Century Gothic" panose="020B0502020202020204" pitchFamily="34" charset="0"/>
                        </a:rPr>
                        <a:t>1</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C6E0B4"/>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E699"/>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C000"/>
                    </a:solidFill>
                  </a:tcPr>
                </a:tc>
                <a:tc>
                  <a:txBody>
                    <a:bodyPr/>
                    <a:lstStyle/>
                    <a:p>
                      <a:pPr algn="ctr" fontAlgn="ctr"/>
                      <a:r>
                        <a:rPr lang="en-150" sz="1400" b="0" i="0" u="none" strike="noStrike">
                          <a:solidFill>
                            <a:srgbClr val="000000"/>
                          </a:solidFill>
                          <a:effectLst/>
                          <a:latin typeface="Century Gothic" panose="020B0502020202020204" pitchFamily="34" charset="0"/>
                        </a:rPr>
                        <a:t>0</a:t>
                      </a:r>
                    </a:p>
                  </a:txBody>
                  <a:tcPr marL="0" marR="0" marT="0" marB="0" anchor="ctr">
                    <a:lnL>
                      <a:noFill/>
                    </a:lnL>
                    <a:lnR>
                      <a:noFill/>
                    </a:lnR>
                    <a:lnT>
                      <a:noFill/>
                    </a:lnT>
                    <a:lnB>
                      <a:noFill/>
                    </a:lnB>
                    <a:solidFill>
                      <a:srgbClr val="FD7967"/>
                    </a:solidFill>
                  </a:tcPr>
                </a:tc>
                <a:extLst>
                  <a:ext uri="{0D108BD9-81ED-4DB2-BD59-A6C34878D82A}">
                    <a16:rowId xmlns:a16="http://schemas.microsoft.com/office/drawing/2014/main" val="3541363480"/>
                  </a:ext>
                </a:extLst>
              </a:tr>
              <a:tr h="498543">
                <a:tc vMerge="1">
                  <a:txBody>
                    <a:bodyPr/>
                    <a:lstStyle/>
                    <a:p>
                      <a:endParaRPr lang="en-150"/>
                    </a:p>
                  </a:txBody>
                  <a:tcPr/>
                </a:tc>
                <a:tc>
                  <a:txBody>
                    <a:bodyPr/>
                    <a:lstStyle/>
                    <a:p>
                      <a:pPr algn="l" fontAlgn="ctr"/>
                      <a:r>
                        <a:rPr lang="en-GB" sz="1200" b="0" i="0" u="none" strike="noStrike">
                          <a:solidFill>
                            <a:srgbClr val="000000"/>
                          </a:solidFill>
                          <a:effectLst/>
                          <a:latin typeface="Century Gothic" panose="020B0502020202020204" pitchFamily="34" charset="0"/>
                        </a:rPr>
                        <a:t>High</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(51-75%)</a:t>
                      </a:r>
                    </a:p>
                  </a:txBody>
                  <a:tcPr marL="0" marR="0" marT="0" marB="0" anchor="ctr">
                    <a:lnL>
                      <a:noFill/>
                    </a:lnL>
                    <a:lnR>
                      <a:noFill/>
                    </a:lnR>
                    <a:lnT>
                      <a:noFill/>
                    </a:lnT>
                    <a:lnB>
                      <a:noFill/>
                    </a:lnB>
                  </a:tcPr>
                </a:tc>
                <a:tc>
                  <a:txBody>
                    <a:bodyPr/>
                    <a:lstStyle/>
                    <a:p>
                      <a:pPr algn="ctr" fontAlgn="ctr"/>
                      <a:r>
                        <a:rPr lang="en-150" sz="1400" b="0" i="0" u="none" strike="noStrike">
                          <a:solidFill>
                            <a:srgbClr val="000000"/>
                          </a:solidFill>
                          <a:effectLst/>
                          <a:latin typeface="Century Gothic" panose="020B0502020202020204" pitchFamily="34" charset="0"/>
                        </a:rPr>
                        <a:t>1</a:t>
                      </a:r>
                    </a:p>
                  </a:txBody>
                  <a:tcPr marL="0" marR="0" marT="0" marB="0" anchor="ctr">
                    <a:lnL>
                      <a:noFill/>
                    </a:lnL>
                    <a:lnR>
                      <a:noFill/>
                    </a:lnR>
                    <a:lnT>
                      <a:noFill/>
                    </a:lnT>
                    <a:lnB>
                      <a:noFill/>
                    </a:lnB>
                    <a:solidFill>
                      <a:srgbClr val="FFE699"/>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C000"/>
                    </a:solidFill>
                  </a:tcPr>
                </a:tc>
                <a:tc>
                  <a:txBody>
                    <a:bodyPr/>
                    <a:lstStyle/>
                    <a:p>
                      <a:pPr algn="ctr" fontAlgn="ctr"/>
                      <a:r>
                        <a:rPr lang="en-US" sz="1400" b="0" i="0" u="none" strike="noStrike">
                          <a:solidFill>
                            <a:srgbClr val="000000"/>
                          </a:solidFill>
                          <a:effectLst/>
                          <a:latin typeface="Century Gothic" panose="020B0502020202020204" pitchFamily="34" charset="0"/>
                        </a:rPr>
                        <a:t>1</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D7967"/>
                    </a:solidFill>
                  </a:tcPr>
                </a:tc>
                <a:tc>
                  <a:txBody>
                    <a:bodyPr/>
                    <a:lstStyle/>
                    <a:p>
                      <a:pPr algn="ctr" fontAlgn="ctr"/>
                      <a:r>
                        <a:rPr lang="en-150" sz="1400" b="0" i="0" u="none" strike="noStrike">
                          <a:solidFill>
                            <a:schemeClr val="bg1"/>
                          </a:solidFill>
                          <a:effectLst/>
                          <a:latin typeface="Century Gothic" panose="020B0502020202020204" pitchFamily="34" charset="0"/>
                        </a:rPr>
                        <a:t>0</a:t>
                      </a:r>
                    </a:p>
                  </a:txBody>
                  <a:tcPr marL="0" marR="0" marT="0" marB="0" anchor="ctr">
                    <a:lnL>
                      <a:noFill/>
                    </a:lnL>
                    <a:lnR>
                      <a:noFill/>
                    </a:lnR>
                    <a:lnT>
                      <a:noFill/>
                    </a:lnT>
                    <a:lnB>
                      <a:noFill/>
                    </a:lnB>
                    <a:solidFill>
                      <a:srgbClr val="C00000"/>
                    </a:solidFill>
                  </a:tcPr>
                </a:tc>
                <a:extLst>
                  <a:ext uri="{0D108BD9-81ED-4DB2-BD59-A6C34878D82A}">
                    <a16:rowId xmlns:a16="http://schemas.microsoft.com/office/drawing/2014/main" val="3742604594"/>
                  </a:ext>
                </a:extLst>
              </a:tr>
              <a:tr h="498543">
                <a:tc vMerge="1">
                  <a:txBody>
                    <a:bodyPr/>
                    <a:lstStyle/>
                    <a:p>
                      <a:endParaRPr lang="en-150"/>
                    </a:p>
                  </a:txBody>
                  <a:tcPr/>
                </a:tc>
                <a:tc>
                  <a:txBody>
                    <a:bodyPr/>
                    <a:lstStyle/>
                    <a:p>
                      <a:pPr algn="l" fontAlgn="ctr"/>
                      <a:r>
                        <a:rPr lang="en-GB" sz="1200" b="0" i="0" u="none" strike="noStrike">
                          <a:solidFill>
                            <a:srgbClr val="000000"/>
                          </a:solidFill>
                          <a:effectLst/>
                          <a:latin typeface="Century Gothic" panose="020B0502020202020204" pitchFamily="34" charset="0"/>
                        </a:rPr>
                        <a:t>Extreme</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(76-100%)</a:t>
                      </a:r>
                    </a:p>
                  </a:txBody>
                  <a:tcPr marL="0" marR="0" marT="0" marB="0" anchor="ctr">
                    <a:lnL>
                      <a:noFill/>
                    </a:lnL>
                    <a:lnR>
                      <a:noFill/>
                    </a:lnR>
                    <a:lnT>
                      <a:noFill/>
                    </a:lnT>
                    <a:lnB>
                      <a:noFill/>
                    </a:lnB>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C000"/>
                    </a:solidFill>
                  </a:tcPr>
                </a:tc>
                <a:tc>
                  <a:txBody>
                    <a:bodyPr/>
                    <a:lstStyle/>
                    <a:p>
                      <a:pPr algn="ctr" fontAlgn="ctr"/>
                      <a:r>
                        <a:rPr lang="en-150" sz="1400" b="0" i="0" u="none" strike="noStrike">
                          <a:solidFill>
                            <a:srgbClr val="000000"/>
                          </a:solidFill>
                          <a:effectLst/>
                          <a:latin typeface="Century Gothic" panose="020B0502020202020204" pitchFamily="34" charset="0"/>
                        </a:rPr>
                        <a:t>0</a:t>
                      </a:r>
                    </a:p>
                  </a:txBody>
                  <a:tcPr marL="0" marR="0" marT="0" marB="0" anchor="ctr">
                    <a:lnL>
                      <a:noFill/>
                    </a:lnL>
                    <a:lnR>
                      <a:noFill/>
                    </a:lnR>
                    <a:lnT>
                      <a:noFill/>
                    </a:lnT>
                    <a:lnB>
                      <a:noFill/>
                    </a:lnB>
                    <a:solidFill>
                      <a:srgbClr val="FD7967"/>
                    </a:solidFill>
                  </a:tcPr>
                </a:tc>
                <a:tc>
                  <a:txBody>
                    <a:bodyPr/>
                    <a:lstStyle/>
                    <a:p>
                      <a:pPr algn="ctr" fontAlgn="ctr"/>
                      <a:r>
                        <a:rPr lang="en-150" sz="1400" b="0" i="0" u="none" strike="noStrike">
                          <a:solidFill>
                            <a:schemeClr val="bg1"/>
                          </a:solidFill>
                          <a:effectLst/>
                          <a:latin typeface="Century Gothic" panose="020B0502020202020204" pitchFamily="34" charset="0"/>
                        </a:rPr>
                        <a:t>0</a:t>
                      </a:r>
                    </a:p>
                  </a:txBody>
                  <a:tcPr marL="0" marR="0" marT="0" marB="0" anchor="ctr">
                    <a:lnL>
                      <a:noFill/>
                    </a:lnL>
                    <a:lnR>
                      <a:noFill/>
                    </a:lnR>
                    <a:lnT>
                      <a:noFill/>
                    </a:lnT>
                    <a:lnB>
                      <a:noFill/>
                    </a:lnB>
                    <a:solidFill>
                      <a:srgbClr val="C00000"/>
                    </a:solidFill>
                  </a:tcPr>
                </a:tc>
                <a:tc>
                  <a:txBody>
                    <a:bodyPr/>
                    <a:lstStyle/>
                    <a:p>
                      <a:pPr algn="ctr" fontAlgn="ctr"/>
                      <a:r>
                        <a:rPr lang="en-150" sz="1400" b="0" i="0" u="none" strike="noStrike">
                          <a:solidFill>
                            <a:schemeClr val="bg1"/>
                          </a:solidFill>
                          <a:effectLst/>
                          <a:latin typeface="Century Gothic" panose="020B0502020202020204" pitchFamily="34" charset="0"/>
                        </a:rPr>
                        <a:t>1</a:t>
                      </a:r>
                    </a:p>
                  </a:txBody>
                  <a:tcPr marL="0" marR="0" marT="0" marB="0" anchor="ctr">
                    <a:lnL>
                      <a:noFill/>
                    </a:lnL>
                    <a:lnR>
                      <a:noFill/>
                    </a:lnR>
                    <a:lnT>
                      <a:noFill/>
                    </a:lnT>
                    <a:lnB>
                      <a:noFill/>
                    </a:lnB>
                    <a:solidFill>
                      <a:srgbClr val="C00000"/>
                    </a:solidFill>
                  </a:tcPr>
                </a:tc>
                <a:extLst>
                  <a:ext uri="{0D108BD9-81ED-4DB2-BD59-A6C34878D82A}">
                    <a16:rowId xmlns:a16="http://schemas.microsoft.com/office/drawing/2014/main" val="1721363745"/>
                  </a:ext>
                </a:extLst>
              </a:tr>
            </a:tbl>
          </a:graphicData>
        </a:graphic>
      </p:graphicFrame>
      <p:pic>
        <p:nvPicPr>
          <p:cNvPr id="6" name="Picture 5">
            <a:extLst>
              <a:ext uri="{FF2B5EF4-FFF2-40B4-BE49-F238E27FC236}">
                <a16:creationId xmlns:a16="http://schemas.microsoft.com/office/drawing/2014/main" id="{E62F3166-CFF2-E4A6-FA0B-E71A99A1C870}"/>
              </a:ext>
            </a:extLst>
          </p:cNvPr>
          <p:cNvPicPr>
            <a:picLocks noChangeAspect="1"/>
          </p:cNvPicPr>
          <p:nvPr/>
        </p:nvPicPr>
        <p:blipFill rotWithShape="1">
          <a:blip r:embed="rId2"/>
          <a:srcRect t="10095" b="8348"/>
          <a:stretch/>
        </p:blipFill>
        <p:spPr>
          <a:xfrm>
            <a:off x="109764" y="5146246"/>
            <a:ext cx="19884571" cy="4549295"/>
          </a:xfrm>
          <a:prstGeom prst="rect">
            <a:avLst/>
          </a:prstGeom>
        </p:spPr>
      </p:pic>
      <p:sp>
        <p:nvSpPr>
          <p:cNvPr id="8" name="TextBox 7">
            <a:extLst>
              <a:ext uri="{FF2B5EF4-FFF2-40B4-BE49-F238E27FC236}">
                <a16:creationId xmlns:a16="http://schemas.microsoft.com/office/drawing/2014/main" id="{ED015C5A-501D-48F1-7F9E-248C1BA28905}"/>
              </a:ext>
            </a:extLst>
          </p:cNvPr>
          <p:cNvSpPr txBox="1"/>
          <p:nvPr/>
        </p:nvSpPr>
        <p:spPr>
          <a:xfrm>
            <a:off x="918188" y="10143677"/>
            <a:ext cx="3668326" cy="369332"/>
          </a:xfrm>
          <a:prstGeom prst="rect">
            <a:avLst/>
          </a:prstGeom>
          <a:noFill/>
        </p:spPr>
        <p:txBody>
          <a:bodyPr wrap="square" rtlCol="0">
            <a:spAutoFit/>
          </a:bodyPr>
          <a:lstStyle/>
          <a:p>
            <a:r>
              <a:rPr lang="es-ES" b="1">
                <a:latin typeface="Century Gothic" panose="020B0502020202020204" pitchFamily="34" charset="0"/>
                <a:hlinkClick r:id="" action="ppaction://noaction"/>
              </a:rPr>
              <a:t>Back </a:t>
            </a:r>
            <a:r>
              <a:rPr lang="es-ES" b="1" err="1">
                <a:latin typeface="Century Gothic" panose="020B0502020202020204" pitchFamily="34" charset="0"/>
                <a:hlinkClick r:id="" action="ppaction://noaction"/>
              </a:rPr>
              <a:t>to</a:t>
            </a:r>
            <a:r>
              <a:rPr lang="es-ES" b="1">
                <a:latin typeface="Century Gothic" panose="020B0502020202020204" pitchFamily="34" charset="0"/>
                <a:hlinkClick r:id="" action="ppaction://noaction"/>
              </a:rPr>
              <a:t> </a:t>
            </a:r>
            <a:r>
              <a:rPr lang="es-ES" b="1" err="1">
                <a:latin typeface="Century Gothic" panose="020B0502020202020204" pitchFamily="34" charset="0"/>
                <a:hlinkClick r:id="" action="ppaction://noaction"/>
              </a:rPr>
              <a:t>Risks</a:t>
            </a:r>
            <a:r>
              <a:rPr lang="es-ES" b="1">
                <a:latin typeface="Century Gothic" panose="020B0502020202020204" pitchFamily="34" charset="0"/>
                <a:hlinkClick r:id="" action="ppaction://noaction"/>
              </a:rPr>
              <a:t> &amp; </a:t>
            </a:r>
            <a:r>
              <a:rPr lang="es-ES" b="1" err="1">
                <a:latin typeface="Century Gothic" panose="020B0502020202020204" pitchFamily="34" charset="0"/>
                <a:hlinkClick r:id="" action="ppaction://noaction"/>
              </a:rPr>
              <a:t>Dependencies</a:t>
            </a:r>
            <a:endParaRPr lang="es-ES" b="1">
              <a:latin typeface="Century Gothic" panose="020B0502020202020204" pitchFamily="34" charset="0"/>
            </a:endParaRPr>
          </a:p>
        </p:txBody>
      </p:sp>
    </p:spTree>
    <p:extLst>
      <p:ext uri="{BB962C8B-B14F-4D97-AF65-F5344CB8AC3E}">
        <p14:creationId xmlns:p14="http://schemas.microsoft.com/office/powerpoint/2010/main" val="1015245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9CD9B2A-4717-4410-81C9-4B0FC3B71CE4}"/>
              </a:ext>
            </a:extLst>
          </p:cNvPr>
          <p:cNvSpPr>
            <a:spLocks noGrp="1"/>
          </p:cNvSpPr>
          <p:nvPr>
            <p:ph type="title"/>
          </p:nvPr>
        </p:nvSpPr>
        <p:spPr>
          <a:xfrm>
            <a:off x="1407583" y="4721307"/>
            <a:ext cx="13865047" cy="2777347"/>
          </a:xfrm>
        </p:spPr>
        <p:txBody>
          <a:bodyPr/>
          <a:lstStyle/>
          <a:p>
            <a:r>
              <a:rPr lang="fr-BE">
                <a:latin typeface="Century Gothic" panose="020B0502020202020204" pitchFamily="34" charset="0"/>
                <a:cs typeface="Arial" panose="020B0604020202020204" pitchFamily="34" charset="0"/>
              </a:rPr>
              <a:t>Merci</a:t>
            </a:r>
            <a:r>
              <a:rPr lang="en-GB">
                <a:latin typeface="Century Gothic" panose="020B0502020202020204" pitchFamily="34" charset="0"/>
                <a:cs typeface="Arial" panose="020B0604020202020204" pitchFamily="34" charset="0"/>
              </a:rPr>
              <a:t> / </a:t>
            </a:r>
            <a:r>
              <a:rPr lang="en-GB" err="1">
                <a:latin typeface="Century Gothic" panose="020B0502020202020204" pitchFamily="34" charset="0"/>
                <a:cs typeface="Arial" panose="020B0604020202020204" pitchFamily="34" charset="0"/>
              </a:rPr>
              <a:t>Vielen</a:t>
            </a:r>
            <a:r>
              <a:rPr lang="en-GB">
                <a:latin typeface="Century Gothic" panose="020B0502020202020204" pitchFamily="34" charset="0"/>
                <a:cs typeface="Arial" panose="020B0604020202020204" pitchFamily="34" charset="0"/>
              </a:rPr>
              <a:t> Dank / Thanks!</a:t>
            </a:r>
            <a:br>
              <a:rPr lang="en-US"/>
            </a:br>
            <a:endParaRPr lang="en-US"/>
          </a:p>
        </p:txBody>
      </p:sp>
    </p:spTree>
    <p:extLst>
      <p:ext uri="{BB962C8B-B14F-4D97-AF65-F5344CB8AC3E}">
        <p14:creationId xmlns:p14="http://schemas.microsoft.com/office/powerpoint/2010/main" val="36159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Estación de tren&#10;&#10;Descripción generada automáticamente con confianza media">
            <a:extLst>
              <a:ext uri="{FF2B5EF4-FFF2-40B4-BE49-F238E27FC236}">
                <a16:creationId xmlns:a16="http://schemas.microsoft.com/office/drawing/2014/main" id="{5A19FE32-8892-4316-ACDF-1FC9A8148E3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733" b="7733"/>
          <a:stretch>
            <a:fillRect/>
          </a:stretch>
        </p:blipFill>
        <p:spPr>
          <a:xfrm>
            <a:off x="-3" y="397"/>
            <a:ext cx="20104100" cy="11308556"/>
          </a:xfrm>
        </p:spPr>
      </p:pic>
      <p:sp>
        <p:nvSpPr>
          <p:cNvPr id="7" name="Título 6">
            <a:extLst>
              <a:ext uri="{FF2B5EF4-FFF2-40B4-BE49-F238E27FC236}">
                <a16:creationId xmlns:a16="http://schemas.microsoft.com/office/drawing/2014/main" id="{FD2D3A7F-34B7-4176-AEA0-DC3C9078B8B2}"/>
              </a:ext>
            </a:extLst>
          </p:cNvPr>
          <p:cNvSpPr>
            <a:spLocks noGrp="1"/>
          </p:cNvSpPr>
          <p:nvPr>
            <p:ph type="title"/>
          </p:nvPr>
        </p:nvSpPr>
        <p:spPr>
          <a:xfrm>
            <a:off x="293600" y="122182"/>
            <a:ext cx="9477649" cy="2185798"/>
          </a:xfrm>
        </p:spPr>
        <p:txBody>
          <a:bodyPr/>
          <a:lstStyle/>
          <a:p>
            <a:r>
              <a:rPr lang="en-US" b="1">
                <a:latin typeface="Century Gothic" panose="020B0502020202020204" pitchFamily="34" charset="0"/>
              </a:rPr>
              <a:t>Content</a:t>
            </a:r>
          </a:p>
        </p:txBody>
      </p:sp>
      <p:pic>
        <p:nvPicPr>
          <p:cNvPr id="12" name="Imagen 3">
            <a:extLst>
              <a:ext uri="{FF2B5EF4-FFF2-40B4-BE49-F238E27FC236}">
                <a16:creationId xmlns:a16="http://schemas.microsoft.com/office/drawing/2014/main" id="{5E24D8CD-0303-4182-8267-112A2A5610E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08266" y="225521"/>
            <a:ext cx="1202234" cy="1401397"/>
          </a:xfrm>
          <a:prstGeom prst="rect">
            <a:avLst/>
          </a:prstGeom>
          <a:noFill/>
          <a:ln>
            <a:noFill/>
          </a:ln>
        </p:spPr>
      </p:pic>
      <p:pic>
        <p:nvPicPr>
          <p:cNvPr id="13" name="Picture 6">
            <a:extLst>
              <a:ext uri="{FF2B5EF4-FFF2-40B4-BE49-F238E27FC236}">
                <a16:creationId xmlns:a16="http://schemas.microsoft.com/office/drawing/2014/main" id="{F97CBC16-2C5F-4A17-814C-87B51EBC80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19394" y="284895"/>
            <a:ext cx="2505652" cy="1252826"/>
          </a:xfrm>
          <a:prstGeom prst="rect">
            <a:avLst/>
          </a:prstGeom>
        </p:spPr>
      </p:pic>
      <p:sp>
        <p:nvSpPr>
          <p:cNvPr id="14" name="Marcador de texto 10">
            <a:extLst>
              <a:ext uri="{FF2B5EF4-FFF2-40B4-BE49-F238E27FC236}">
                <a16:creationId xmlns:a16="http://schemas.microsoft.com/office/drawing/2014/main" id="{04438775-3132-4D10-817F-64770693A476}"/>
              </a:ext>
            </a:extLst>
          </p:cNvPr>
          <p:cNvSpPr txBox="1">
            <a:spLocks/>
          </p:cNvSpPr>
          <p:nvPr/>
        </p:nvSpPr>
        <p:spPr>
          <a:xfrm>
            <a:off x="33710" y="1971978"/>
            <a:ext cx="12244152" cy="8647896"/>
          </a:xfrm>
          <a:prstGeom prst="rect">
            <a:avLst/>
          </a:prstGeom>
          <a:solidFill>
            <a:srgbClr val="6785C1">
              <a:alpha val="76863"/>
            </a:srgbClr>
          </a:solidFill>
        </p:spPr>
        <p:txBody>
          <a:bodyPr vert="horz" lIns="150781" tIns="75390" rIns="150781" bIns="7539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19365" lvl="1" indent="-565442" algn="just" defTabSz="1507846">
              <a:spcBef>
                <a:spcPts val="989"/>
              </a:spcBef>
              <a:spcAft>
                <a:spcPts val="989"/>
              </a:spcAft>
              <a:buClr>
                <a:prstClr val="black">
                  <a:lumMod val="50000"/>
                  <a:lumOff val="50000"/>
                </a:prstClr>
              </a:buClr>
              <a:buSzPct val="100000"/>
              <a:buFont typeface="+mj-lt"/>
              <a:buAutoNum type="arabicPeriod"/>
            </a:pPr>
            <a:endParaRPr lang="en-GB" sz="3958" b="1">
              <a:solidFill>
                <a:srgbClr val="ACCBF9">
                  <a:lumMod val="20000"/>
                  <a:lumOff val="80000"/>
                </a:srgbClr>
              </a:solidFill>
              <a:latin typeface="Century Gothic"/>
            </a:endParaRPr>
          </a:p>
          <a:p>
            <a:pPr marL="1319365" lvl="1" indent="-565442" algn="just" defTabSz="1507846">
              <a:spcBef>
                <a:spcPts val="989"/>
              </a:spcBef>
              <a:spcAft>
                <a:spcPts val="989"/>
              </a:spcAft>
              <a:buClr>
                <a:prstClr val="black">
                  <a:lumMod val="50000"/>
                  <a:lumOff val="50000"/>
                </a:prstClr>
              </a:buClr>
              <a:buSzPct val="100000"/>
              <a:buFont typeface="+mj-lt"/>
              <a:buAutoNum type="arabicPeriod"/>
            </a:pPr>
            <a:endParaRPr lang="en-GB" sz="3958" b="1">
              <a:solidFill>
                <a:srgbClr val="ACCBF9">
                  <a:lumMod val="20000"/>
                  <a:lumOff val="80000"/>
                </a:srgbClr>
              </a:solidFill>
              <a:latin typeface="Century Gothic"/>
            </a:endParaRPr>
          </a:p>
          <a:p>
            <a:pPr marL="1319365" lvl="1" indent="-565442" algn="just" defTabSz="1507846">
              <a:spcBef>
                <a:spcPts val="989"/>
              </a:spcBef>
              <a:spcAft>
                <a:spcPts val="989"/>
              </a:spcAft>
              <a:buClr>
                <a:prstClr val="black">
                  <a:lumMod val="50000"/>
                  <a:lumOff val="50000"/>
                </a:prstClr>
              </a:buClr>
              <a:buSzPct val="100000"/>
              <a:buFont typeface="+mj-lt"/>
              <a:buAutoNum type="arabicPeriod"/>
            </a:pPr>
            <a:r>
              <a:rPr lang="en-GB" sz="3958" b="1">
                <a:solidFill>
                  <a:srgbClr val="ACCBF9">
                    <a:lumMod val="20000"/>
                    <a:lumOff val="80000"/>
                  </a:srgbClr>
                </a:solidFill>
                <a:latin typeface="Century Gothic"/>
              </a:rPr>
              <a:t>Current status</a:t>
            </a:r>
          </a:p>
          <a:p>
            <a:pPr marL="1319365" lvl="1" indent="-565442" algn="just" defTabSz="1507846">
              <a:spcBef>
                <a:spcPts val="989"/>
              </a:spcBef>
              <a:spcAft>
                <a:spcPts val="989"/>
              </a:spcAft>
              <a:buClr>
                <a:prstClr val="black">
                  <a:lumMod val="50000"/>
                  <a:lumOff val="50000"/>
                </a:prstClr>
              </a:buClr>
              <a:buSzPct val="100000"/>
              <a:buFont typeface="+mj-lt"/>
              <a:buAutoNum type="arabicPeriod"/>
            </a:pPr>
            <a:r>
              <a:rPr lang="en-GB" sz="3958" b="1" err="1">
                <a:solidFill>
                  <a:srgbClr val="ACCBF9">
                    <a:lumMod val="20000"/>
                    <a:lumOff val="80000"/>
                  </a:srgbClr>
                </a:solidFill>
                <a:latin typeface="Century Gothic"/>
              </a:rPr>
              <a:t>Rodmap</a:t>
            </a:r>
            <a:endParaRPr lang="en-GB" sz="3958" b="1">
              <a:solidFill>
                <a:srgbClr val="ACCBF9">
                  <a:lumMod val="20000"/>
                  <a:lumOff val="80000"/>
                </a:srgbClr>
              </a:solidFill>
              <a:latin typeface="Century Gothic"/>
            </a:endParaRPr>
          </a:p>
          <a:p>
            <a:pPr marL="1319365" lvl="1" indent="-565442" algn="just" defTabSz="1507846">
              <a:spcBef>
                <a:spcPts val="989"/>
              </a:spcBef>
              <a:spcAft>
                <a:spcPts val="989"/>
              </a:spcAft>
              <a:buClr>
                <a:prstClr val="black">
                  <a:lumMod val="50000"/>
                  <a:lumOff val="50000"/>
                </a:prstClr>
              </a:buClr>
              <a:buSzPct val="100000"/>
              <a:buFont typeface="+mj-lt"/>
              <a:buAutoNum type="arabicPeriod"/>
            </a:pPr>
            <a:r>
              <a:rPr lang="en-GB" sz="3958" b="1">
                <a:solidFill>
                  <a:srgbClr val="ACCBF9">
                    <a:lumMod val="20000"/>
                    <a:lumOff val="80000"/>
                  </a:srgbClr>
                </a:solidFill>
                <a:latin typeface="Century Gothic"/>
              </a:rPr>
              <a:t>Risks and dependencies</a:t>
            </a:r>
          </a:p>
          <a:p>
            <a:pPr marL="753923" lvl="1" indent="0" algn="just" defTabSz="1507846">
              <a:spcBef>
                <a:spcPts val="989"/>
              </a:spcBef>
              <a:spcAft>
                <a:spcPts val="989"/>
              </a:spcAft>
              <a:buClr>
                <a:prstClr val="black">
                  <a:lumMod val="50000"/>
                  <a:lumOff val="50000"/>
                </a:prstClr>
              </a:buClr>
              <a:buSzPct val="100000"/>
              <a:buNone/>
            </a:pPr>
            <a:endParaRPr lang="es-ES" sz="3628" b="1">
              <a:solidFill>
                <a:srgbClr val="ACCBF9">
                  <a:lumMod val="20000"/>
                  <a:lumOff val="80000"/>
                </a:srgbClr>
              </a:solidFill>
              <a:latin typeface="Century Gothic"/>
            </a:endParaRPr>
          </a:p>
          <a:p>
            <a:pPr marL="1319365" lvl="1" indent="-565442" algn="just" defTabSz="1507846">
              <a:spcBef>
                <a:spcPts val="989"/>
              </a:spcBef>
              <a:spcAft>
                <a:spcPts val="989"/>
              </a:spcAft>
              <a:buClr>
                <a:prstClr val="black">
                  <a:lumMod val="50000"/>
                  <a:lumOff val="50000"/>
                </a:prstClr>
              </a:buClr>
              <a:buSzPct val="100000"/>
              <a:buFont typeface="+mj-lt"/>
              <a:buAutoNum type="arabicPeriod"/>
            </a:pPr>
            <a:endParaRPr lang="en-GB" sz="3958" b="1">
              <a:solidFill>
                <a:srgbClr val="ACCBF9">
                  <a:lumMod val="20000"/>
                  <a:lumOff val="80000"/>
                </a:srgbClr>
              </a:solidFill>
              <a:latin typeface="Century Gothic"/>
            </a:endParaRPr>
          </a:p>
        </p:txBody>
      </p:sp>
    </p:spTree>
    <p:extLst>
      <p:ext uri="{BB962C8B-B14F-4D97-AF65-F5344CB8AC3E}">
        <p14:creationId xmlns:p14="http://schemas.microsoft.com/office/powerpoint/2010/main" val="31861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13" descr="Un grupo de personas sentadas en una mesa junto a una ventana&#10;&#10;Descripción generada automáticamente">
            <a:extLst>
              <a:ext uri="{FF2B5EF4-FFF2-40B4-BE49-F238E27FC236}">
                <a16:creationId xmlns:a16="http://schemas.microsoft.com/office/drawing/2014/main" id="{5266C16B-0EBD-40A0-AA72-DAAC60178DCC}"/>
              </a:ext>
            </a:extLst>
          </p:cNvPr>
          <p:cNvPicPr>
            <a:picLocks noChangeAspect="1"/>
          </p:cNvPicPr>
          <p:nvPr/>
        </p:nvPicPr>
        <p:blipFill>
          <a:blip r:embed="rId3">
            <a:extLst>
              <a:ext uri="{28A0092B-C50C-407E-A947-70E740481C1C}">
                <a14:useLocalDpi xmlns:a14="http://schemas.microsoft.com/office/drawing/2010/main" val="0"/>
              </a:ext>
            </a:extLst>
          </a:blip>
          <a:srcRect l="15534" r="15534"/>
          <a:stretch>
            <a:fillRect/>
          </a:stretch>
        </p:blipFill>
        <p:spPr>
          <a:xfrm>
            <a:off x="10119801" y="-803"/>
            <a:ext cx="5888005" cy="11308555"/>
          </a:xfrm>
          <a:prstGeom prst="rect">
            <a:avLst/>
          </a:prstGeom>
        </p:spPr>
      </p:pic>
      <p:pic>
        <p:nvPicPr>
          <p:cNvPr id="8" name="Imagen 7">
            <a:extLst>
              <a:ext uri="{FF2B5EF4-FFF2-40B4-BE49-F238E27FC236}">
                <a16:creationId xmlns:a16="http://schemas.microsoft.com/office/drawing/2014/main" id="{828E2A8B-2FE5-468E-8432-C436612875A3}"/>
              </a:ext>
            </a:extLst>
          </p:cNvPr>
          <p:cNvPicPr>
            <a:picLocks noChangeAspect="1"/>
          </p:cNvPicPr>
          <p:nvPr/>
        </p:nvPicPr>
        <p:blipFill rotWithShape="1">
          <a:blip r:embed="rId4">
            <a:extLst>
              <a:ext uri="{28A0092B-C50C-407E-A947-70E740481C1C}">
                <a14:useLocalDpi xmlns:a14="http://schemas.microsoft.com/office/drawing/2010/main" val="0"/>
              </a:ext>
            </a:extLst>
          </a:blip>
          <a:srcRect l="8797" r="62410"/>
          <a:stretch/>
        </p:blipFill>
        <p:spPr>
          <a:xfrm>
            <a:off x="11591425" y="-804"/>
            <a:ext cx="4371936" cy="11308555"/>
          </a:xfrm>
          <a:prstGeom prst="rect">
            <a:avLst/>
          </a:prstGeom>
        </p:spPr>
      </p:pic>
      <p:sp>
        <p:nvSpPr>
          <p:cNvPr id="10" name="Marcador de texto 2">
            <a:extLst>
              <a:ext uri="{FF2B5EF4-FFF2-40B4-BE49-F238E27FC236}">
                <a16:creationId xmlns:a16="http://schemas.microsoft.com/office/drawing/2014/main" id="{E3892DC7-FE81-4F2B-86F6-A956B6248E14}"/>
              </a:ext>
            </a:extLst>
          </p:cNvPr>
          <p:cNvSpPr>
            <a:spLocks noGrp="1"/>
          </p:cNvSpPr>
          <p:nvPr>
            <p:ph type="body" sz="quarter" idx="4294967295"/>
          </p:nvPr>
        </p:nvSpPr>
        <p:spPr>
          <a:xfrm>
            <a:off x="106421" y="2263213"/>
            <a:ext cx="9877879" cy="8854422"/>
          </a:xfrm>
          <a:prstGeom prst="rect">
            <a:avLst/>
          </a:prstGeom>
        </p:spPr>
        <p:txBody>
          <a:bodyPr vert="horz" lIns="150781" tIns="75390" rIns="150781" bIns="75390" rtlCol="0" anchor="t">
            <a:noAutofit/>
          </a:bodyPr>
          <a:lstStyle/>
          <a:p>
            <a:pPr marL="0" indent="0" algn="just">
              <a:lnSpc>
                <a:spcPct val="100000"/>
              </a:lnSpc>
              <a:spcBef>
                <a:spcPts val="989"/>
              </a:spcBef>
              <a:spcAft>
                <a:spcPts val="989"/>
              </a:spcAft>
              <a:buNone/>
            </a:pPr>
            <a:r>
              <a:rPr lang="en-US" sz="2800" b="1" dirty="0">
                <a:solidFill>
                  <a:schemeClr val="tx1">
                    <a:lumMod val="50000"/>
                    <a:lumOff val="50000"/>
                  </a:schemeClr>
                </a:solidFill>
                <a:latin typeface="Arial Body"/>
                <a:cs typeface="Calibri"/>
              </a:rPr>
              <a:t>Status explanation:</a:t>
            </a:r>
          </a:p>
          <a:p>
            <a:pPr marL="376555" indent="-376555" algn="just">
              <a:lnSpc>
                <a:spcPct val="100000"/>
              </a:lnSpc>
              <a:spcBef>
                <a:spcPts val="989"/>
              </a:spcBef>
              <a:spcAft>
                <a:spcPts val="989"/>
              </a:spcAft>
              <a:buFont typeface="Arial"/>
              <a:buChar char="•"/>
            </a:pPr>
            <a:r>
              <a:rPr lang="en-US" sz="1600" dirty="0">
                <a:latin typeface="Arial Body"/>
                <a:cs typeface="Calibri"/>
              </a:rPr>
              <a:t>Correct progress.</a:t>
            </a:r>
          </a:p>
          <a:p>
            <a:pPr marL="0" indent="0" algn="just">
              <a:lnSpc>
                <a:spcPct val="100000"/>
              </a:lnSpc>
              <a:spcBef>
                <a:spcPts val="989"/>
              </a:spcBef>
              <a:spcAft>
                <a:spcPts val="989"/>
              </a:spcAft>
              <a:buNone/>
            </a:pPr>
            <a:r>
              <a:rPr lang="en-US" sz="2200" b="1" dirty="0">
                <a:solidFill>
                  <a:srgbClr val="4A66AC"/>
                </a:solidFill>
                <a:latin typeface="Arial Body"/>
                <a:cs typeface="Calibri"/>
              </a:rPr>
              <a:t>Done – since last reporting:</a:t>
            </a:r>
          </a:p>
          <a:p>
            <a:pPr marL="376555" indent="-376555" algn="just">
              <a:lnSpc>
                <a:spcPct val="100000"/>
              </a:lnSpc>
              <a:spcBef>
                <a:spcPts val="989"/>
              </a:spcBef>
              <a:spcAft>
                <a:spcPts val="989"/>
              </a:spcAft>
            </a:pPr>
            <a:r>
              <a:rPr lang="en-US" sz="1600" dirty="0">
                <a:solidFill>
                  <a:srgbClr val="000000"/>
                </a:solidFill>
                <a:latin typeface="Arial Body"/>
                <a:cs typeface="Calibri"/>
              </a:rPr>
              <a:t>Template tried to create a python wheel, but the repo cannot publish python packages. Trying with docker approach now. Reviewing with Edoardo. </a:t>
            </a:r>
          </a:p>
          <a:p>
            <a:pPr marL="376555" indent="-376555" algn="just">
              <a:lnSpc>
                <a:spcPct val="100000"/>
              </a:lnSpc>
              <a:spcBef>
                <a:spcPts val="989"/>
              </a:spcBef>
              <a:spcAft>
                <a:spcPts val="989"/>
              </a:spcAft>
            </a:pPr>
            <a:r>
              <a:rPr lang="en-US" sz="1600" dirty="0">
                <a:solidFill>
                  <a:srgbClr val="000000"/>
                </a:solidFill>
                <a:latin typeface="Arial Body"/>
                <a:cs typeface="Calibri"/>
              </a:rPr>
              <a:t>Manage the POC like a template, comment with Alejandro about our analysis</a:t>
            </a:r>
          </a:p>
          <a:p>
            <a:pPr marL="0" indent="0" algn="just">
              <a:lnSpc>
                <a:spcPct val="100000"/>
              </a:lnSpc>
              <a:spcBef>
                <a:spcPts val="989"/>
              </a:spcBef>
              <a:spcAft>
                <a:spcPts val="989"/>
              </a:spcAft>
              <a:buNone/>
            </a:pPr>
            <a:r>
              <a:rPr lang="en-US" sz="2200" b="1" dirty="0">
                <a:solidFill>
                  <a:srgbClr val="00B050"/>
                </a:solidFill>
                <a:latin typeface="Arial Body"/>
                <a:cs typeface="Calibri"/>
              </a:rPr>
              <a:t>Next steps:</a:t>
            </a:r>
          </a:p>
          <a:p>
            <a:pPr marL="376555" indent="-376555" algn="just">
              <a:lnSpc>
                <a:spcPct val="100000"/>
              </a:lnSpc>
              <a:spcBef>
                <a:spcPts val="989"/>
              </a:spcBef>
              <a:spcAft>
                <a:spcPts val="989"/>
              </a:spcAft>
              <a:buFont typeface="Arial"/>
              <a:buChar char="•"/>
            </a:pPr>
            <a:r>
              <a:rPr lang="en-US" sz="1600" dirty="0">
                <a:solidFill>
                  <a:srgbClr val="000000"/>
                </a:solidFill>
                <a:latin typeface="Arial Body"/>
                <a:cs typeface="Calibri"/>
              </a:rPr>
              <a:t>Multi-agent to provide Natural Language answers</a:t>
            </a:r>
          </a:p>
          <a:p>
            <a:pPr marL="376555" indent="-376555" algn="just">
              <a:lnSpc>
                <a:spcPct val="100000"/>
              </a:lnSpc>
              <a:spcBef>
                <a:spcPts val="989"/>
              </a:spcBef>
              <a:spcAft>
                <a:spcPts val="989"/>
              </a:spcAft>
              <a:buFont typeface="Arial"/>
              <a:buChar char="•"/>
            </a:pPr>
            <a:r>
              <a:rPr lang="en-US" sz="1600" dirty="0">
                <a:solidFill>
                  <a:srgbClr val="000000"/>
                </a:solidFill>
                <a:latin typeface="Arial Body"/>
                <a:cs typeface="Calibri"/>
              </a:rPr>
              <a:t>Work with existent datasets, creating template for connections. </a:t>
            </a:r>
            <a:r>
              <a:rPr lang="en-US" sz="1600">
                <a:solidFill>
                  <a:srgbClr val="000000"/>
                </a:solidFill>
                <a:latin typeface="Arial Body"/>
                <a:cs typeface="Calibri"/>
              </a:rPr>
              <a:t>For example, </a:t>
            </a:r>
            <a:r>
              <a:rPr lang="en-US" sz="1600" dirty="0">
                <a:solidFill>
                  <a:srgbClr val="000000"/>
                </a:solidFill>
                <a:latin typeface="Arial Body"/>
                <a:cs typeface="Calibri"/>
              </a:rPr>
              <a:t>test a new connection for VDS in </a:t>
            </a:r>
            <a:r>
              <a:rPr lang="en-US" sz="1600" dirty="0" err="1">
                <a:solidFill>
                  <a:srgbClr val="000000"/>
                </a:solidFill>
                <a:latin typeface="Arial Body"/>
                <a:cs typeface="Calibri"/>
              </a:rPr>
              <a:t>Dremio</a:t>
            </a:r>
            <a:r>
              <a:rPr lang="en-US" sz="1600" dirty="0">
                <a:solidFill>
                  <a:srgbClr val="000000"/>
                </a:solidFill>
                <a:latin typeface="Arial Body"/>
                <a:cs typeface="Calibri"/>
              </a:rPr>
              <a:t>. </a:t>
            </a:r>
          </a:p>
          <a:p>
            <a:pPr marL="376555" indent="-376555" algn="just">
              <a:lnSpc>
                <a:spcPct val="100000"/>
              </a:lnSpc>
              <a:spcBef>
                <a:spcPts val="989"/>
              </a:spcBef>
              <a:spcAft>
                <a:spcPts val="989"/>
              </a:spcAft>
              <a:buFont typeface="Arial"/>
              <a:buChar char="•"/>
            </a:pPr>
            <a:r>
              <a:rPr lang="en-US" sz="1600" dirty="0">
                <a:solidFill>
                  <a:srgbClr val="000000"/>
                </a:solidFill>
                <a:latin typeface="Arial Body"/>
                <a:cs typeface="Calibri"/>
              </a:rPr>
              <a:t>Working with more than one datasets</a:t>
            </a:r>
          </a:p>
          <a:p>
            <a:pPr marL="376555" indent="-376555" algn="just">
              <a:lnSpc>
                <a:spcPct val="100000"/>
              </a:lnSpc>
              <a:spcBef>
                <a:spcPts val="989"/>
              </a:spcBef>
              <a:spcAft>
                <a:spcPts val="989"/>
              </a:spcAft>
              <a:buFont typeface="Arial"/>
              <a:buChar char="•"/>
            </a:pPr>
            <a:r>
              <a:rPr lang="en-US" sz="1600" dirty="0">
                <a:solidFill>
                  <a:srgbClr val="000000"/>
                </a:solidFill>
                <a:latin typeface="Arial Body"/>
                <a:cs typeface="Calibri"/>
              </a:rPr>
              <a:t>Bring solution to production environment</a:t>
            </a:r>
          </a:p>
          <a:p>
            <a:pPr marL="376555" indent="-376555" algn="just">
              <a:lnSpc>
                <a:spcPct val="100000"/>
              </a:lnSpc>
              <a:spcBef>
                <a:spcPts val="989"/>
              </a:spcBef>
              <a:spcAft>
                <a:spcPts val="989"/>
              </a:spcAft>
              <a:buFont typeface="Arial"/>
              <a:buChar char="•"/>
            </a:pPr>
            <a:r>
              <a:rPr lang="en-US" sz="1600" dirty="0">
                <a:solidFill>
                  <a:srgbClr val="000000"/>
                </a:solidFill>
                <a:latin typeface="Arial Body"/>
                <a:cs typeface="Calibri"/>
              </a:rPr>
              <a:t>Web apps</a:t>
            </a:r>
          </a:p>
          <a:p>
            <a:pPr marL="0" indent="0" algn="just">
              <a:lnSpc>
                <a:spcPct val="100000"/>
              </a:lnSpc>
              <a:spcBef>
                <a:spcPts val="989"/>
              </a:spcBef>
              <a:spcAft>
                <a:spcPts val="989"/>
              </a:spcAft>
              <a:buNone/>
            </a:pPr>
            <a:r>
              <a:rPr lang="en-US" sz="2000" b="1" dirty="0">
                <a:solidFill>
                  <a:srgbClr val="C00000"/>
                </a:solidFill>
                <a:latin typeface="Arial Body"/>
                <a:cs typeface="Calibri" panose="020F0502020204030204" pitchFamily="34" charset="0"/>
              </a:rPr>
              <a:t>Required decisions:</a:t>
            </a:r>
          </a:p>
          <a:p>
            <a:pPr marL="376555" indent="-376555" algn="just">
              <a:lnSpc>
                <a:spcPct val="100000"/>
              </a:lnSpc>
              <a:spcBef>
                <a:spcPts val="989"/>
              </a:spcBef>
              <a:spcAft>
                <a:spcPts val="989"/>
              </a:spcAft>
              <a:buFont typeface="Arial"/>
              <a:buChar char="•"/>
            </a:pPr>
            <a:r>
              <a:rPr lang="en-US" sz="1600" dirty="0">
                <a:solidFill>
                  <a:srgbClr val="000000"/>
                </a:solidFill>
                <a:latin typeface="Arial Body"/>
                <a:cs typeface="Calibri"/>
              </a:rPr>
              <a:t>Migrate to OpenAI 4? It will mean to migrate to Sweden Region in Azure. Analise impact (cost &amp; approvals). </a:t>
            </a:r>
          </a:p>
          <a:p>
            <a:pPr marL="376555" indent="-376555" algn="just">
              <a:lnSpc>
                <a:spcPct val="100000"/>
              </a:lnSpc>
              <a:spcBef>
                <a:spcPts val="989"/>
              </a:spcBef>
              <a:spcAft>
                <a:spcPts val="989"/>
              </a:spcAft>
              <a:buFont typeface="Arial"/>
              <a:buChar char="•"/>
            </a:pPr>
            <a:r>
              <a:rPr lang="en-US" sz="1600" dirty="0">
                <a:solidFill>
                  <a:srgbClr val="000000"/>
                </a:solidFill>
                <a:latin typeface="Arial Body"/>
                <a:cs typeface="Calibri"/>
              </a:rPr>
              <a:t>Status meeting once a week (Monday 3PM)</a:t>
            </a:r>
          </a:p>
          <a:p>
            <a:pPr marL="0" indent="0" algn="just">
              <a:lnSpc>
                <a:spcPct val="100000"/>
              </a:lnSpc>
              <a:spcBef>
                <a:spcPts val="989"/>
              </a:spcBef>
              <a:spcAft>
                <a:spcPts val="989"/>
              </a:spcAft>
              <a:buNone/>
            </a:pPr>
            <a:endParaRPr lang="en-US" sz="2000" b="1" dirty="0">
              <a:solidFill>
                <a:srgbClr val="C00000"/>
              </a:solidFill>
              <a:latin typeface="Arial Body"/>
              <a:cs typeface="Calibri" panose="020F0502020204030204" pitchFamily="34" charset="0"/>
            </a:endParaRPr>
          </a:p>
          <a:p>
            <a:pPr marL="376555" indent="-376555" algn="just">
              <a:lnSpc>
                <a:spcPct val="100000"/>
              </a:lnSpc>
              <a:spcBef>
                <a:spcPts val="989"/>
              </a:spcBef>
              <a:spcAft>
                <a:spcPts val="989"/>
              </a:spcAft>
              <a:buFont typeface="Arial"/>
              <a:buChar char="•"/>
            </a:pPr>
            <a:endParaRPr lang="en-US" sz="2000" dirty="0">
              <a:solidFill>
                <a:srgbClr val="000000"/>
              </a:solidFill>
              <a:latin typeface="Arial Body"/>
              <a:cs typeface="Calibri"/>
            </a:endParaRPr>
          </a:p>
          <a:p>
            <a:pPr marL="0" indent="0" algn="just">
              <a:lnSpc>
                <a:spcPct val="100000"/>
              </a:lnSpc>
              <a:spcBef>
                <a:spcPts val="989"/>
              </a:spcBef>
              <a:spcAft>
                <a:spcPts val="989"/>
              </a:spcAft>
              <a:buNone/>
            </a:pPr>
            <a:endParaRPr lang="en-US" sz="2200" b="1" dirty="0">
              <a:solidFill>
                <a:srgbClr val="C00000"/>
              </a:solidFill>
              <a:latin typeface="Arial Body"/>
              <a:cs typeface="Calibri"/>
            </a:endParaRPr>
          </a:p>
          <a:p>
            <a:pPr marL="376555" indent="-376555" algn="just">
              <a:lnSpc>
                <a:spcPct val="110000"/>
              </a:lnSpc>
              <a:spcBef>
                <a:spcPts val="989"/>
              </a:spcBef>
              <a:spcAft>
                <a:spcPts val="989"/>
              </a:spcAft>
            </a:pPr>
            <a:endParaRPr lang="en-US" sz="2000" dirty="0">
              <a:solidFill>
                <a:srgbClr val="000000"/>
              </a:solidFill>
              <a:latin typeface="Arial Body"/>
              <a:cs typeface="Calibri" panose="020F0502020204030204" pitchFamily="34" charset="0"/>
            </a:endParaRPr>
          </a:p>
        </p:txBody>
      </p:sp>
      <p:graphicFrame>
        <p:nvGraphicFramePr>
          <p:cNvPr id="2" name="Table 1">
            <a:extLst>
              <a:ext uri="{FF2B5EF4-FFF2-40B4-BE49-F238E27FC236}">
                <a16:creationId xmlns:a16="http://schemas.microsoft.com/office/drawing/2014/main" id="{DADE7F2C-8BF7-5957-78C9-7B78A3374034}"/>
              </a:ext>
            </a:extLst>
          </p:cNvPr>
          <p:cNvGraphicFramePr>
            <a:graphicFrameLocks noGrp="1"/>
          </p:cNvGraphicFramePr>
          <p:nvPr>
            <p:extLst>
              <p:ext uri="{D42A27DB-BD31-4B8C-83A1-F6EECF244321}">
                <p14:modId xmlns:p14="http://schemas.microsoft.com/office/powerpoint/2010/main" val="1381063804"/>
              </p:ext>
            </p:extLst>
          </p:nvPr>
        </p:nvGraphicFramePr>
        <p:xfrm>
          <a:off x="812923" y="940687"/>
          <a:ext cx="8544242" cy="1322526"/>
        </p:xfrm>
        <a:graphic>
          <a:graphicData uri="http://schemas.openxmlformats.org/drawingml/2006/table">
            <a:tbl>
              <a:tblPr/>
              <a:tblGrid>
                <a:gridCol w="4272121">
                  <a:extLst>
                    <a:ext uri="{9D8B030D-6E8A-4147-A177-3AD203B41FA5}">
                      <a16:colId xmlns:a16="http://schemas.microsoft.com/office/drawing/2014/main" val="2390387881"/>
                    </a:ext>
                  </a:extLst>
                </a:gridCol>
                <a:gridCol w="4272121">
                  <a:extLst>
                    <a:ext uri="{9D8B030D-6E8A-4147-A177-3AD203B41FA5}">
                      <a16:colId xmlns:a16="http://schemas.microsoft.com/office/drawing/2014/main" val="488930844"/>
                    </a:ext>
                  </a:extLst>
                </a:gridCol>
              </a:tblGrid>
              <a:tr h="440842">
                <a:tc>
                  <a:txBody>
                    <a:bodyPr/>
                    <a:lstStyle/>
                    <a:p>
                      <a:pPr algn="l" fontAlgn="ctr"/>
                      <a:r>
                        <a:rPr lang="en-US" sz="2000" b="1" i="0" u="none" strike="noStrike" dirty="0">
                          <a:solidFill>
                            <a:schemeClr val="bg1"/>
                          </a:solidFill>
                          <a:effectLst/>
                          <a:latin typeface="+mn-lt"/>
                        </a:rPr>
                        <a:t>Starting Date</a:t>
                      </a:r>
                    </a:p>
                  </a:txBody>
                  <a:tcPr marL="118725" marR="118725" marT="59363" marB="5936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es-ES" sz="2000" b="0" i="0" u="none" strike="noStrike" dirty="0">
                          <a:solidFill>
                            <a:schemeClr val="bg1"/>
                          </a:solidFill>
                          <a:effectLst/>
                          <a:latin typeface="+mn-lt"/>
                        </a:rPr>
                        <a:t>04</a:t>
                      </a:r>
                      <a:r>
                        <a:rPr lang="en-150" sz="2000" b="0" i="0" u="none" strike="noStrike" dirty="0">
                          <a:solidFill>
                            <a:schemeClr val="bg1"/>
                          </a:solidFill>
                          <a:effectLst/>
                          <a:latin typeface="+mn-lt"/>
                        </a:rPr>
                        <a:t>/</a:t>
                      </a:r>
                      <a:r>
                        <a:rPr lang="en-US" sz="2000" b="0" i="0" u="none" strike="noStrike" dirty="0">
                          <a:solidFill>
                            <a:schemeClr val="bg1"/>
                          </a:solidFill>
                          <a:effectLst/>
                          <a:latin typeface="+mn-lt"/>
                        </a:rPr>
                        <a:t>03</a:t>
                      </a:r>
                      <a:r>
                        <a:rPr lang="en-150" sz="2000" b="0" i="0" u="none" strike="noStrike" dirty="0">
                          <a:solidFill>
                            <a:schemeClr val="bg1"/>
                          </a:solidFill>
                          <a:effectLst/>
                          <a:latin typeface="+mn-lt"/>
                        </a:rPr>
                        <a:t>/202</a:t>
                      </a:r>
                      <a:r>
                        <a:rPr lang="es-ES" sz="2000" b="0" i="0" u="none" strike="noStrike" dirty="0">
                          <a:solidFill>
                            <a:schemeClr val="bg1"/>
                          </a:solidFill>
                          <a:effectLst/>
                          <a:latin typeface="+mn-lt"/>
                        </a:rPr>
                        <a:t>4</a:t>
                      </a:r>
                      <a:endParaRPr lang="en-150" sz="2000" b="0" i="0" u="none" strike="noStrike" dirty="0">
                        <a:solidFill>
                          <a:schemeClr val="bg1"/>
                        </a:solidFill>
                        <a:effectLst/>
                        <a:latin typeface="+mn-lt"/>
                      </a:endParaRPr>
                    </a:p>
                  </a:txBody>
                  <a:tcPr marL="118725" marR="118725" marT="59363" marB="5936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54113556"/>
                  </a:ext>
                </a:extLst>
              </a:tr>
              <a:tr h="440842">
                <a:tc>
                  <a:txBody>
                    <a:bodyPr/>
                    <a:lstStyle/>
                    <a:p>
                      <a:pPr algn="l" fontAlgn="ctr"/>
                      <a:r>
                        <a:rPr lang="en-US" sz="2000" b="1" i="0" u="none" strike="noStrike" dirty="0">
                          <a:solidFill>
                            <a:schemeClr val="bg1"/>
                          </a:solidFill>
                          <a:effectLst/>
                          <a:latin typeface="+mn-lt"/>
                        </a:rPr>
                        <a:t>End Date </a:t>
                      </a:r>
                    </a:p>
                  </a:txBody>
                  <a:tcPr marL="118725" marR="118725" marT="59363" marB="5936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es-ES" sz="2000" b="0" i="0" u="none" strike="noStrike" dirty="0">
                          <a:solidFill>
                            <a:schemeClr val="bg1"/>
                          </a:solidFill>
                          <a:effectLst/>
                          <a:latin typeface="+mn-lt"/>
                        </a:rPr>
                        <a:t>12</a:t>
                      </a:r>
                      <a:r>
                        <a:rPr lang="en-150" sz="2000" b="0" i="0" u="none" strike="noStrike" dirty="0">
                          <a:solidFill>
                            <a:schemeClr val="bg1"/>
                          </a:solidFill>
                          <a:effectLst/>
                          <a:latin typeface="+mn-lt"/>
                        </a:rPr>
                        <a:t>/</a:t>
                      </a:r>
                      <a:r>
                        <a:rPr lang="en-US" sz="2000" b="0" i="0" u="none" strike="noStrike" dirty="0">
                          <a:solidFill>
                            <a:schemeClr val="bg1"/>
                          </a:solidFill>
                          <a:effectLst/>
                          <a:latin typeface="+mn-lt"/>
                        </a:rPr>
                        <a:t>04</a:t>
                      </a:r>
                      <a:r>
                        <a:rPr lang="en-150" sz="2000" b="0" i="0" u="none" strike="noStrike" dirty="0">
                          <a:solidFill>
                            <a:schemeClr val="bg1"/>
                          </a:solidFill>
                          <a:effectLst/>
                          <a:latin typeface="+mn-lt"/>
                        </a:rPr>
                        <a:t>/202</a:t>
                      </a:r>
                      <a:r>
                        <a:rPr lang="es-ES" sz="2000" b="0" i="0" u="none" strike="noStrike" dirty="0">
                          <a:solidFill>
                            <a:schemeClr val="bg1"/>
                          </a:solidFill>
                          <a:effectLst/>
                          <a:latin typeface="+mn-lt"/>
                        </a:rPr>
                        <a:t>4</a:t>
                      </a:r>
                      <a:endParaRPr lang="en-150" sz="2000" b="0" i="0" u="none" strike="noStrike" dirty="0">
                        <a:solidFill>
                          <a:schemeClr val="bg1"/>
                        </a:solidFill>
                        <a:effectLst/>
                        <a:latin typeface="+mn-lt"/>
                      </a:endParaRPr>
                    </a:p>
                  </a:txBody>
                  <a:tcPr marL="118725" marR="118725" marT="59363" marB="5936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900263369"/>
                  </a:ext>
                </a:extLst>
              </a:tr>
              <a:tr h="440842">
                <a:tc>
                  <a:txBody>
                    <a:bodyPr/>
                    <a:lstStyle/>
                    <a:p>
                      <a:pPr algn="l" fontAlgn="ctr"/>
                      <a:r>
                        <a:rPr lang="en-US" sz="2000" b="1" i="0" u="none" strike="noStrike" dirty="0">
                          <a:solidFill>
                            <a:schemeClr val="bg1"/>
                          </a:solidFill>
                          <a:effectLst/>
                          <a:latin typeface="+mn-lt"/>
                        </a:rPr>
                        <a:t>Overall status</a:t>
                      </a:r>
                    </a:p>
                  </a:txBody>
                  <a:tcPr marL="118725" marR="118725" marT="59363" marB="5936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algn="ctr" fontAlgn="ctr"/>
                      <a:endParaRPr lang="en-150" sz="2000" b="0" i="0" u="none" strike="noStrike" dirty="0">
                        <a:solidFill>
                          <a:schemeClr val="bg1"/>
                        </a:solidFill>
                        <a:effectLst/>
                        <a:latin typeface="+mn-lt"/>
                      </a:endParaRPr>
                    </a:p>
                  </a:txBody>
                  <a:tcPr marL="118725" marR="118725" marT="59363" marB="5936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3741456"/>
                  </a:ext>
                </a:extLst>
              </a:tr>
            </a:tbl>
          </a:graphicData>
        </a:graphic>
      </p:graphicFrame>
      <p:sp>
        <p:nvSpPr>
          <p:cNvPr id="33" name="Oval 6">
            <a:extLst>
              <a:ext uri="{FF2B5EF4-FFF2-40B4-BE49-F238E27FC236}">
                <a16:creationId xmlns:a16="http://schemas.microsoft.com/office/drawing/2014/main" id="{F78EE640-FE50-4998-A471-E8FFDD5769A2}"/>
              </a:ext>
            </a:extLst>
          </p:cNvPr>
          <p:cNvSpPr/>
          <p:nvPr/>
        </p:nvSpPr>
        <p:spPr>
          <a:xfrm>
            <a:off x="7032631" y="1867782"/>
            <a:ext cx="358291" cy="3151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solidFill>
                <a:srgbClr val="FFC000"/>
              </a:solidFill>
            </a:endParaRPr>
          </a:p>
        </p:txBody>
      </p:sp>
      <p:sp>
        <p:nvSpPr>
          <p:cNvPr id="11" name="Title 2">
            <a:extLst>
              <a:ext uri="{FF2B5EF4-FFF2-40B4-BE49-F238E27FC236}">
                <a16:creationId xmlns:a16="http://schemas.microsoft.com/office/drawing/2014/main" id="{B8563A4A-B5DA-FA84-D780-31898D67A1B8}"/>
              </a:ext>
            </a:extLst>
          </p:cNvPr>
          <p:cNvSpPr txBox="1">
            <a:spLocks/>
          </p:cNvSpPr>
          <p:nvPr/>
        </p:nvSpPr>
        <p:spPr>
          <a:xfrm>
            <a:off x="628255" y="191715"/>
            <a:ext cx="14862757" cy="753113"/>
          </a:xfrm>
          <a:prstGeom prst="rect">
            <a:avLst/>
          </a:prstGeom>
        </p:spPr>
        <p:txBody>
          <a:bodyPr vert="horz" lIns="91440" tIns="45720" rIns="91440" bIns="45720" rtlCol="0" anchor="ctr">
            <a:noAutofit/>
          </a:bodyPr>
          <a:lstStyle>
            <a:lvl1pPr algn="l" defTabSz="1507846" rtl="0" eaLnBrk="1" fontAlgn="base" latinLnBrk="0" hangingPunct="1">
              <a:lnSpc>
                <a:spcPct val="90000"/>
              </a:lnSpc>
              <a:spcBef>
                <a:spcPct val="0"/>
              </a:spcBef>
              <a:spcAft>
                <a:spcPct val="0"/>
              </a:spcAft>
              <a:buNone/>
              <a:defRPr lang="es-ES" sz="3958" kern="1200" dirty="0">
                <a:solidFill>
                  <a:srgbClr val="505050"/>
                </a:solidFill>
                <a:latin typeface="Arial Black" panose="020B0A04020102020204" pitchFamily="34" charset="0"/>
                <a:ea typeface="+mj-ea"/>
                <a:cs typeface="+mj-cs"/>
              </a:defRPr>
            </a:lvl1pPr>
          </a:lstStyle>
          <a:p>
            <a:r>
              <a:rPr lang="en-US"/>
              <a:t>1. Current status</a:t>
            </a:r>
            <a:endParaRPr lang="en-150"/>
          </a:p>
        </p:txBody>
      </p:sp>
      <p:sp>
        <p:nvSpPr>
          <p:cNvPr id="4" name="Slide Number Placeholder 1">
            <a:extLst>
              <a:ext uri="{FF2B5EF4-FFF2-40B4-BE49-F238E27FC236}">
                <a16:creationId xmlns:a16="http://schemas.microsoft.com/office/drawing/2014/main" id="{24F4E21E-4BC3-825A-5200-26FFE3872C4D}"/>
              </a:ext>
            </a:extLst>
          </p:cNvPr>
          <p:cNvSpPr txBox="1">
            <a:spLocks/>
          </p:cNvSpPr>
          <p:nvPr/>
        </p:nvSpPr>
        <p:spPr>
          <a:xfrm>
            <a:off x="16692282" y="106524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92058B-F7D5-4A90-B879-C4C4C6E5C2B3}" type="slidenum">
              <a:rPr lang="en-GB" sz="1600" smtClean="0">
                <a:solidFill>
                  <a:schemeClr val="tx1">
                    <a:lumMod val="50000"/>
                    <a:lumOff val="50000"/>
                  </a:schemeClr>
                </a:solidFill>
              </a:rPr>
              <a:t>3</a:t>
            </a:fld>
            <a:endParaRPr lang="en-GB" sz="1600">
              <a:solidFill>
                <a:schemeClr val="tx1">
                  <a:lumMod val="50000"/>
                  <a:lumOff val="50000"/>
                </a:schemeClr>
              </a:solidFill>
            </a:endParaRPr>
          </a:p>
        </p:txBody>
      </p:sp>
    </p:spTree>
    <p:extLst>
      <p:ext uri="{BB962C8B-B14F-4D97-AF65-F5344CB8AC3E}">
        <p14:creationId xmlns:p14="http://schemas.microsoft.com/office/powerpoint/2010/main" val="340677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2F4E929-8A56-367F-2E13-D0E773337C34}"/>
              </a:ext>
            </a:extLst>
          </p:cNvPr>
          <p:cNvSpPr>
            <a:spLocks noGrp="1"/>
          </p:cNvSpPr>
          <p:nvPr>
            <p:ph type="title"/>
          </p:nvPr>
        </p:nvSpPr>
        <p:spPr/>
        <p:txBody>
          <a:bodyPr/>
          <a:lstStyle/>
          <a:p>
            <a:r>
              <a:rPr lang="es-ES" err="1"/>
              <a:t>Roadmap</a:t>
            </a:r>
            <a:endParaRPr lang="es-ES"/>
          </a:p>
        </p:txBody>
      </p:sp>
      <p:sp>
        <p:nvSpPr>
          <p:cNvPr id="2" name="Flecha: hacia abajo 1">
            <a:extLst>
              <a:ext uri="{FF2B5EF4-FFF2-40B4-BE49-F238E27FC236}">
                <a16:creationId xmlns:a16="http://schemas.microsoft.com/office/drawing/2014/main" id="{72DF2641-C435-6C63-905A-C4E477049182}"/>
              </a:ext>
            </a:extLst>
          </p:cNvPr>
          <p:cNvSpPr/>
          <p:nvPr/>
        </p:nvSpPr>
        <p:spPr>
          <a:xfrm>
            <a:off x="14236322" y="2925304"/>
            <a:ext cx="484632" cy="978408"/>
          </a:xfrm>
          <a:prstGeom prst="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5" name="Imagen 4">
            <a:extLst>
              <a:ext uri="{FF2B5EF4-FFF2-40B4-BE49-F238E27FC236}">
                <a16:creationId xmlns:a16="http://schemas.microsoft.com/office/drawing/2014/main" id="{E7815F52-F5EC-1E16-1AE7-6F562EF3C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26" y="4099242"/>
            <a:ext cx="19248047" cy="470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7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19AD5-A8EE-1CAB-6207-F53E5D09C046}"/>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F24B143F-3EDF-42EC-F8E4-CDAA74533389}"/>
              </a:ext>
            </a:extLst>
          </p:cNvPr>
          <p:cNvSpPr>
            <a:spLocks noGrp="1"/>
          </p:cNvSpPr>
          <p:nvPr>
            <p:ph type="title"/>
          </p:nvPr>
        </p:nvSpPr>
        <p:spPr/>
        <p:txBody>
          <a:bodyPr/>
          <a:lstStyle/>
          <a:p>
            <a:r>
              <a:rPr lang="es-ES" sz="3950">
                <a:latin typeface="Arial Black"/>
              </a:rPr>
              <a:t>ARCHITECTURE Azure - “</a:t>
            </a:r>
            <a:r>
              <a:rPr lang="es-ES" sz="3950" err="1">
                <a:latin typeface="Arial Black"/>
              </a:rPr>
              <a:t>Phase</a:t>
            </a:r>
            <a:r>
              <a:rPr lang="es-ES" sz="3950">
                <a:latin typeface="Arial Black"/>
              </a:rPr>
              <a:t> 0.5” </a:t>
            </a:r>
            <a:endParaRPr lang="es-ES" sz="3950"/>
          </a:p>
        </p:txBody>
      </p:sp>
      <p:sp>
        <p:nvSpPr>
          <p:cNvPr id="4" name="TextBox 3">
            <a:extLst>
              <a:ext uri="{FF2B5EF4-FFF2-40B4-BE49-F238E27FC236}">
                <a16:creationId xmlns:a16="http://schemas.microsoft.com/office/drawing/2014/main" id="{4770D20C-C7FA-7526-8DA1-B11D6DF6A040}"/>
              </a:ext>
            </a:extLst>
          </p:cNvPr>
          <p:cNvSpPr txBox="1"/>
          <p:nvPr/>
        </p:nvSpPr>
        <p:spPr>
          <a:xfrm>
            <a:off x="12566699" y="3038574"/>
            <a:ext cx="7111999" cy="6894195"/>
          </a:xfrm>
          <a:prstGeom prst="rect">
            <a:avLst/>
          </a:prstGeom>
          <a:noFill/>
        </p:spPr>
        <p:txBody>
          <a:bodyPr wrap="square" rtlCol="0">
            <a:spAutoFit/>
          </a:bodyPr>
          <a:lstStyle/>
          <a:p>
            <a:pPr marL="285750" indent="-285750">
              <a:buFont typeface="Arial" panose="020B0604020202020204" pitchFamily="34" charset="0"/>
              <a:buChar char="•"/>
            </a:pPr>
            <a:r>
              <a:rPr lang="en-US" b="0" i="0">
                <a:solidFill>
                  <a:srgbClr val="666666"/>
                </a:solidFill>
                <a:effectLst/>
                <a:latin typeface="Arial" panose="020B0604020202020204" pitchFamily="34" charset="0"/>
              </a:rPr>
              <a:t>The goal of </a:t>
            </a:r>
            <a:r>
              <a:rPr lang="en-US" b="1" i="0" err="1">
                <a:solidFill>
                  <a:srgbClr val="666666"/>
                </a:solidFill>
                <a:effectLst/>
                <a:latin typeface="Arial" panose="020B0604020202020204" pitchFamily="34" charset="0"/>
              </a:rPr>
              <a:t>LangChain</a:t>
            </a:r>
            <a:r>
              <a:rPr lang="en-US" b="0" i="0">
                <a:solidFill>
                  <a:srgbClr val="666666"/>
                </a:solidFill>
                <a:effectLst/>
                <a:latin typeface="Arial" panose="020B0604020202020204" pitchFamily="34" charset="0"/>
              </a:rPr>
              <a:t> is to link powerful LLMs, such as OpenAI's GPT-3.5, to an array of external data sources to create and reap the benefits of natural language processing (</a:t>
            </a:r>
            <a:r>
              <a:rPr lang="en-US" b="0" i="0" u="sng">
                <a:solidFill>
                  <a:srgbClr val="007CAD"/>
                </a:solidFill>
                <a:effectLst/>
                <a:latin typeface="Arial" panose="020B0604020202020204" pitchFamily="34" charset="0"/>
                <a:hlinkClick r:id="rId2"/>
              </a:rPr>
              <a:t>NLP</a:t>
            </a:r>
            <a:r>
              <a:rPr lang="en-US" b="0" i="0">
                <a:solidFill>
                  <a:srgbClr val="666666"/>
                </a:solidFill>
                <a:effectLst/>
                <a:latin typeface="Arial" panose="020B0604020202020204" pitchFamily="34" charset="0"/>
              </a:rPr>
              <a:t>) applications.</a:t>
            </a:r>
          </a:p>
          <a:p>
            <a:pPr marL="285750" indent="-285750">
              <a:buFont typeface="Arial" panose="020B0604020202020204" pitchFamily="34" charset="0"/>
              <a:buChar char="•"/>
            </a:pPr>
            <a:r>
              <a:rPr lang="en-US" b="1" err="1">
                <a:solidFill>
                  <a:srgbClr val="666666"/>
                </a:solidFill>
                <a:latin typeface="Arial" panose="020B0604020202020204" pitchFamily="34" charset="0"/>
              </a:rPr>
              <a:t>ChromaDb</a:t>
            </a:r>
            <a:r>
              <a:rPr lang="en-US" b="1">
                <a:solidFill>
                  <a:srgbClr val="666666"/>
                </a:solidFill>
                <a:latin typeface="Arial" panose="020B0604020202020204" pitchFamily="34" charset="0"/>
              </a:rPr>
              <a:t> </a:t>
            </a:r>
            <a:r>
              <a:rPr lang="en-US">
                <a:solidFill>
                  <a:srgbClr val="666666"/>
                </a:solidFill>
                <a:latin typeface="Arial" panose="020B0604020202020204" pitchFamily="34" charset="0"/>
              </a:rPr>
              <a:t>is an open-source vector database that will be used to store our embeddings. A vector database in an NLP project helps in efficiently querying and analyzing the high-dimensional vector representations of words which are fundamental to many NLP tasks. In an Azure environment, we can replace this service with </a:t>
            </a:r>
            <a:r>
              <a:rPr lang="es-ES" b="1">
                <a:solidFill>
                  <a:srgbClr val="666666"/>
                </a:solidFill>
                <a:latin typeface="Arial" panose="020B0604020202020204" pitchFamily="34" charset="0"/>
              </a:rPr>
              <a:t>Azure AI </a:t>
            </a:r>
            <a:r>
              <a:rPr lang="es-ES" b="1" err="1">
                <a:solidFill>
                  <a:srgbClr val="666666"/>
                </a:solidFill>
                <a:latin typeface="Arial" panose="020B0604020202020204" pitchFamily="34" charset="0"/>
              </a:rPr>
              <a:t>Search</a:t>
            </a:r>
            <a:r>
              <a:rPr lang="es-ES" b="1">
                <a:solidFill>
                  <a:srgbClr val="666666"/>
                </a:solidFill>
                <a:latin typeface="Arial" panose="020B0604020202020204" pitchFamily="34" charset="0"/>
              </a:rPr>
              <a:t> </a:t>
            </a:r>
            <a:r>
              <a:rPr lang="es-ES" err="1">
                <a:solidFill>
                  <a:srgbClr val="666666"/>
                </a:solidFill>
                <a:latin typeface="Arial" panose="020B0604020202020204" pitchFamily="34" charset="0"/>
              </a:rPr>
              <a:t>since</a:t>
            </a:r>
            <a:r>
              <a:rPr lang="es-ES">
                <a:solidFill>
                  <a:srgbClr val="666666"/>
                </a:solidFill>
                <a:latin typeface="Arial" panose="020B0604020202020204" pitchFamily="34" charset="0"/>
              </a:rPr>
              <a:t> </a:t>
            </a:r>
            <a:r>
              <a:rPr lang="es-ES" err="1">
                <a:solidFill>
                  <a:srgbClr val="666666"/>
                </a:solidFill>
                <a:latin typeface="Arial" panose="020B0604020202020204" pitchFamily="34" charset="0"/>
              </a:rPr>
              <a:t>it’s</a:t>
            </a:r>
            <a:r>
              <a:rPr lang="es-ES">
                <a:solidFill>
                  <a:srgbClr val="666666"/>
                </a:solidFill>
                <a:latin typeface="Arial" panose="020B0604020202020204" pitchFamily="34" charset="0"/>
              </a:rPr>
              <a:t> </a:t>
            </a:r>
            <a:r>
              <a:rPr lang="es-ES" err="1">
                <a:solidFill>
                  <a:srgbClr val="666666"/>
                </a:solidFill>
                <a:latin typeface="Arial" panose="020B0604020202020204" pitchFamily="34" charset="0"/>
              </a:rPr>
              <a:t>the</a:t>
            </a:r>
            <a:r>
              <a:rPr lang="es-ES">
                <a:solidFill>
                  <a:srgbClr val="666666"/>
                </a:solidFill>
                <a:latin typeface="Arial" panose="020B0604020202020204" pitchFamily="34" charset="0"/>
              </a:rPr>
              <a:t> oficial </a:t>
            </a:r>
            <a:r>
              <a:rPr lang="es-ES" err="1">
                <a:solidFill>
                  <a:srgbClr val="666666"/>
                </a:solidFill>
                <a:latin typeface="Arial" panose="020B0604020202020204" pitchFamily="34" charset="0"/>
              </a:rPr>
              <a:t>service</a:t>
            </a:r>
            <a:r>
              <a:rPr lang="es-ES">
                <a:solidFill>
                  <a:srgbClr val="666666"/>
                </a:solidFill>
                <a:latin typeface="Arial" panose="020B0604020202020204" pitchFamily="34" charset="0"/>
              </a:rPr>
              <a:t> </a:t>
            </a:r>
            <a:r>
              <a:rPr lang="es-ES" err="1">
                <a:solidFill>
                  <a:srgbClr val="666666"/>
                </a:solidFill>
                <a:latin typeface="Arial" panose="020B0604020202020204" pitchFamily="34" charset="0"/>
              </a:rPr>
              <a:t>from</a:t>
            </a:r>
            <a:r>
              <a:rPr lang="es-ES">
                <a:solidFill>
                  <a:srgbClr val="666666"/>
                </a:solidFill>
                <a:latin typeface="Arial" panose="020B0604020202020204" pitchFamily="34" charset="0"/>
              </a:rPr>
              <a:t> Azure </a:t>
            </a:r>
            <a:r>
              <a:rPr lang="es-ES" err="1">
                <a:solidFill>
                  <a:srgbClr val="666666"/>
                </a:solidFill>
                <a:latin typeface="Arial" panose="020B0604020202020204" pitchFamily="34" charset="0"/>
              </a:rPr>
              <a:t>but</a:t>
            </a:r>
            <a:r>
              <a:rPr lang="es-ES">
                <a:solidFill>
                  <a:srgbClr val="666666"/>
                </a:solidFill>
                <a:latin typeface="Arial" panose="020B0604020202020204" pitchFamily="34" charset="0"/>
              </a:rPr>
              <a:t> </a:t>
            </a:r>
            <a:r>
              <a:rPr lang="es-ES" err="1">
                <a:solidFill>
                  <a:srgbClr val="666666"/>
                </a:solidFill>
                <a:latin typeface="Arial" panose="020B0604020202020204" pitchFamily="34" charset="0"/>
              </a:rPr>
              <a:t>implies</a:t>
            </a:r>
            <a:r>
              <a:rPr lang="es-ES">
                <a:solidFill>
                  <a:srgbClr val="666666"/>
                </a:solidFill>
                <a:latin typeface="Arial" panose="020B0604020202020204" pitchFamily="34" charset="0"/>
              </a:rPr>
              <a:t> a </a:t>
            </a:r>
            <a:r>
              <a:rPr lang="es-ES" err="1">
                <a:solidFill>
                  <a:srgbClr val="666666"/>
                </a:solidFill>
                <a:latin typeface="Arial" panose="020B0604020202020204" pitchFamily="34" charset="0"/>
              </a:rPr>
              <a:t>cost</a:t>
            </a:r>
            <a:r>
              <a:rPr lang="es-ES">
                <a:solidFill>
                  <a:srgbClr val="666666"/>
                </a:solidFill>
                <a:latin typeface="Arial" panose="020B0604020202020204" pitchFamily="34" charset="0"/>
              </a:rPr>
              <a:t>.</a:t>
            </a:r>
          </a:p>
          <a:p>
            <a:pPr marL="285750" indent="-285750">
              <a:buFont typeface="Arial" panose="020B0604020202020204" pitchFamily="34" charset="0"/>
              <a:buChar char="•"/>
            </a:pPr>
            <a:r>
              <a:rPr lang="en-US" b="1">
                <a:solidFill>
                  <a:srgbClr val="666666"/>
                </a:solidFill>
                <a:latin typeface="Arial" panose="020B0604020202020204" pitchFamily="34" charset="0"/>
              </a:rPr>
              <a:t>SQLite</a:t>
            </a:r>
            <a:r>
              <a:rPr lang="en-US">
                <a:solidFill>
                  <a:srgbClr val="666666"/>
                </a:solidFill>
                <a:latin typeface="Arial" panose="020B0604020202020204" pitchFamily="34" charset="0"/>
              </a:rPr>
              <a:t> library to host the data in an embedded database</a:t>
            </a:r>
            <a:r>
              <a:rPr lang="en-US">
                <a:solidFill>
                  <a:srgbClr val="666666"/>
                </a:solidFill>
                <a:highlight>
                  <a:srgbClr val="FFFF00"/>
                </a:highlight>
                <a:latin typeface="Arial" panose="020B0604020202020204" pitchFamily="34" charset="0"/>
              </a:rPr>
              <a:t>. Our first suggestion was to use SQL Database since it’s the best tool to host in data in Azure for this use case, however, to avoid dependencies with other teams and for this first stage of the project, we’ll use SQLite, assuming that it can’t support large amounts of data.</a:t>
            </a:r>
            <a:r>
              <a:rPr lang="en-US">
                <a:solidFill>
                  <a:srgbClr val="666666"/>
                </a:solidFill>
                <a:latin typeface="Arial" panose="020B0604020202020204" pitchFamily="34" charset="0"/>
              </a:rPr>
              <a:t> </a:t>
            </a:r>
          </a:p>
          <a:p>
            <a:pPr marL="285750" indent="-285750">
              <a:buFont typeface="Arial" panose="020B0604020202020204" pitchFamily="34" charset="0"/>
              <a:buChar char="•"/>
            </a:pPr>
            <a:r>
              <a:rPr lang="en-US">
                <a:solidFill>
                  <a:srgbClr val="666666"/>
                </a:solidFill>
                <a:latin typeface="Arial" panose="020B0604020202020204" pitchFamily="34" charset="0"/>
              </a:rPr>
              <a:t>To create our resource group, we’ve chosen the West Europe region since it’s one of the regions allowed by EPO to use and we wen can deploy OpenAI service with GPT-3.5-Turbo (0301). This region constraint take us to chose the oldest model for GPT-3.5-Turbo. Important to know that this model has a limitation of </a:t>
            </a:r>
            <a:r>
              <a:rPr lang="en-150">
                <a:solidFill>
                  <a:srgbClr val="666666"/>
                </a:solidFill>
                <a:latin typeface="Arial" panose="020B0604020202020204" pitchFamily="34" charset="0"/>
              </a:rPr>
              <a:t>4,096</a:t>
            </a:r>
            <a:r>
              <a:rPr lang="en-US">
                <a:solidFill>
                  <a:srgbClr val="666666"/>
                </a:solidFill>
                <a:latin typeface="Arial" panose="020B0604020202020204" pitchFamily="34" charset="0"/>
              </a:rPr>
              <a:t> per request. </a:t>
            </a:r>
          </a:p>
          <a:p>
            <a:pPr marL="285750" indent="-285750">
              <a:buFont typeface="Arial" panose="020B0604020202020204" pitchFamily="34" charset="0"/>
              <a:buChar char="•"/>
            </a:pPr>
            <a:r>
              <a:rPr lang="en-US" sz="1400" i="1">
                <a:solidFill>
                  <a:srgbClr val="353740"/>
                </a:solidFill>
              </a:rPr>
              <a:t>* Although Key Vault is not strictly mandatory, it is highly recommended to store sensitive data as credentials or </a:t>
            </a:r>
            <a:r>
              <a:rPr lang="en-US" sz="1400" i="1" err="1">
                <a:solidFill>
                  <a:srgbClr val="353740"/>
                </a:solidFill>
              </a:rPr>
              <a:t>db</a:t>
            </a:r>
            <a:r>
              <a:rPr lang="en-US" sz="1400" i="1">
                <a:solidFill>
                  <a:srgbClr val="353740"/>
                </a:solidFill>
              </a:rPr>
              <a:t> connections</a:t>
            </a:r>
            <a:endParaRPr lang="en-150" sz="1400" i="1">
              <a:solidFill>
                <a:srgbClr val="353740"/>
              </a:solidFill>
            </a:endParaRPr>
          </a:p>
        </p:txBody>
      </p:sp>
      <p:pic>
        <p:nvPicPr>
          <p:cNvPr id="6" name="Picture 4" descr="A screenshot of a computer&#10;&#10;Description automatically generated">
            <a:extLst>
              <a:ext uri="{FF2B5EF4-FFF2-40B4-BE49-F238E27FC236}">
                <a16:creationId xmlns:a16="http://schemas.microsoft.com/office/drawing/2014/main" id="{7F4405E8-2505-CCD6-F81D-EE746155E5ED}"/>
              </a:ext>
            </a:extLst>
          </p:cNvPr>
          <p:cNvPicPr>
            <a:picLocks noChangeAspect="1"/>
          </p:cNvPicPr>
          <p:nvPr/>
        </p:nvPicPr>
        <p:blipFill rotWithShape="1">
          <a:blip r:embed="rId3">
            <a:extLst>
              <a:ext uri="{28A0092B-C50C-407E-A947-70E740481C1C}">
                <a14:useLocalDpi xmlns:a14="http://schemas.microsoft.com/office/drawing/2010/main" val="0"/>
              </a:ext>
            </a:extLst>
          </a:blip>
          <a:srcRect r="11829"/>
          <a:stretch/>
        </p:blipFill>
        <p:spPr>
          <a:xfrm>
            <a:off x="425402" y="3614103"/>
            <a:ext cx="11938444" cy="5743135"/>
          </a:xfrm>
          <a:prstGeom prst="rect">
            <a:avLst/>
          </a:prstGeom>
        </p:spPr>
      </p:pic>
    </p:spTree>
    <p:extLst>
      <p:ext uri="{BB962C8B-B14F-4D97-AF65-F5344CB8AC3E}">
        <p14:creationId xmlns:p14="http://schemas.microsoft.com/office/powerpoint/2010/main" val="878095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19AD5-A8EE-1CAB-6207-F53E5D09C046}"/>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F24B143F-3EDF-42EC-F8E4-CDAA74533389}"/>
              </a:ext>
            </a:extLst>
          </p:cNvPr>
          <p:cNvSpPr>
            <a:spLocks noGrp="1"/>
          </p:cNvSpPr>
          <p:nvPr>
            <p:ph type="title"/>
          </p:nvPr>
        </p:nvSpPr>
        <p:spPr>
          <a:xfrm>
            <a:off x="1310426" y="441653"/>
            <a:ext cx="10956735" cy="699166"/>
          </a:xfrm>
        </p:spPr>
        <p:txBody>
          <a:bodyPr/>
          <a:lstStyle/>
          <a:p>
            <a:r>
              <a:rPr lang="es-ES" sz="3950">
                <a:latin typeface="Arial Black"/>
              </a:rPr>
              <a:t>ARCHITECTURE Azure – </a:t>
            </a:r>
            <a:r>
              <a:rPr lang="es-ES" sz="3950" err="1">
                <a:latin typeface="Arial Black"/>
              </a:rPr>
              <a:t>Phase</a:t>
            </a:r>
            <a:r>
              <a:rPr lang="es-ES" sz="3950">
                <a:latin typeface="Arial Black"/>
              </a:rPr>
              <a:t> 1</a:t>
            </a:r>
            <a:endParaRPr lang="es-ES" sz="3950"/>
          </a:p>
        </p:txBody>
      </p:sp>
      <p:sp>
        <p:nvSpPr>
          <p:cNvPr id="5" name="TextBox 3">
            <a:extLst>
              <a:ext uri="{FF2B5EF4-FFF2-40B4-BE49-F238E27FC236}">
                <a16:creationId xmlns:a16="http://schemas.microsoft.com/office/drawing/2014/main" id="{4FBD223F-7B0A-F5CF-E785-FB6C4E9F355A}"/>
              </a:ext>
            </a:extLst>
          </p:cNvPr>
          <p:cNvSpPr txBox="1"/>
          <p:nvPr/>
        </p:nvSpPr>
        <p:spPr>
          <a:xfrm>
            <a:off x="3106056" y="7518585"/>
            <a:ext cx="13440229" cy="2800767"/>
          </a:xfrm>
          <a:prstGeom prst="rect">
            <a:avLst/>
          </a:prstGeom>
          <a:noFill/>
        </p:spPr>
        <p:txBody>
          <a:bodyPr wrap="square" rtlCol="0">
            <a:spAutoFit/>
          </a:bodyPr>
          <a:lstStyle/>
          <a:p>
            <a:pPr marL="285750" indent="-285750">
              <a:buFont typeface="Arial" panose="020B0604020202020204" pitchFamily="34" charset="0"/>
              <a:buChar char="•"/>
            </a:pPr>
            <a:r>
              <a:rPr lang="en-US" b="0" i="0">
                <a:solidFill>
                  <a:srgbClr val="666666"/>
                </a:solidFill>
                <a:effectLst/>
                <a:latin typeface="Arial" panose="020B0604020202020204" pitchFamily="34" charset="0"/>
              </a:rPr>
              <a:t>The goal of </a:t>
            </a:r>
            <a:r>
              <a:rPr lang="en-US" b="1" i="0" err="1">
                <a:solidFill>
                  <a:srgbClr val="666666"/>
                </a:solidFill>
                <a:effectLst/>
                <a:latin typeface="Arial" panose="020B0604020202020204" pitchFamily="34" charset="0"/>
              </a:rPr>
              <a:t>LangChain</a:t>
            </a:r>
            <a:r>
              <a:rPr lang="en-US" b="0" i="0">
                <a:solidFill>
                  <a:srgbClr val="666666"/>
                </a:solidFill>
                <a:effectLst/>
                <a:latin typeface="Arial" panose="020B0604020202020204" pitchFamily="34" charset="0"/>
              </a:rPr>
              <a:t> is to link powerful LLMs, such as OpenAI's GPT-3.5, to an array of external data sources to create and reap the benefits of natural language processing (</a:t>
            </a:r>
            <a:r>
              <a:rPr lang="en-US" b="0" i="0" u="sng">
                <a:solidFill>
                  <a:srgbClr val="007CAD"/>
                </a:solidFill>
                <a:effectLst/>
                <a:latin typeface="Arial" panose="020B0604020202020204" pitchFamily="34" charset="0"/>
                <a:hlinkClick r:id="rId2"/>
              </a:rPr>
              <a:t>NLP</a:t>
            </a:r>
            <a:r>
              <a:rPr lang="en-US" b="0" i="0">
                <a:solidFill>
                  <a:srgbClr val="666666"/>
                </a:solidFill>
                <a:effectLst/>
                <a:latin typeface="Arial" panose="020B0604020202020204" pitchFamily="34" charset="0"/>
              </a:rPr>
              <a:t>) applications.</a:t>
            </a:r>
          </a:p>
          <a:p>
            <a:pPr marL="285750" indent="-285750">
              <a:buFont typeface="Arial" panose="020B0604020202020204" pitchFamily="34" charset="0"/>
              <a:buChar char="•"/>
            </a:pPr>
            <a:r>
              <a:rPr lang="en-US" b="1" err="1">
                <a:solidFill>
                  <a:srgbClr val="666666"/>
                </a:solidFill>
                <a:latin typeface="Arial" panose="020B0604020202020204" pitchFamily="34" charset="0"/>
              </a:rPr>
              <a:t>ChromaDb</a:t>
            </a:r>
            <a:r>
              <a:rPr lang="en-US" b="1">
                <a:solidFill>
                  <a:srgbClr val="666666"/>
                </a:solidFill>
                <a:latin typeface="Arial" panose="020B0604020202020204" pitchFamily="34" charset="0"/>
              </a:rPr>
              <a:t> </a:t>
            </a:r>
            <a:r>
              <a:rPr lang="en-US">
                <a:solidFill>
                  <a:srgbClr val="666666"/>
                </a:solidFill>
                <a:latin typeface="Arial" panose="020B0604020202020204" pitchFamily="34" charset="0"/>
              </a:rPr>
              <a:t>is an open-source vector database that will be used to store our embeddings. A vector database in an NLP project helps in efficiently querying and analyzing the high-dimensional vector representations of words which are fundamental to many NLP tasks. In an Azure environment, we can replace this service with </a:t>
            </a:r>
            <a:r>
              <a:rPr lang="es-ES" b="1">
                <a:solidFill>
                  <a:srgbClr val="666666"/>
                </a:solidFill>
                <a:latin typeface="Arial" panose="020B0604020202020204" pitchFamily="34" charset="0"/>
              </a:rPr>
              <a:t>Azure AI </a:t>
            </a:r>
            <a:r>
              <a:rPr lang="es-ES" b="1" err="1">
                <a:solidFill>
                  <a:srgbClr val="666666"/>
                </a:solidFill>
                <a:latin typeface="Arial" panose="020B0604020202020204" pitchFamily="34" charset="0"/>
              </a:rPr>
              <a:t>Search</a:t>
            </a:r>
            <a:r>
              <a:rPr lang="es-ES" b="1">
                <a:solidFill>
                  <a:srgbClr val="666666"/>
                </a:solidFill>
                <a:latin typeface="Arial" panose="020B0604020202020204" pitchFamily="34" charset="0"/>
              </a:rPr>
              <a:t> </a:t>
            </a:r>
            <a:r>
              <a:rPr lang="es-ES" err="1">
                <a:solidFill>
                  <a:srgbClr val="666666"/>
                </a:solidFill>
                <a:latin typeface="Arial" panose="020B0604020202020204" pitchFamily="34" charset="0"/>
              </a:rPr>
              <a:t>since</a:t>
            </a:r>
            <a:r>
              <a:rPr lang="es-ES">
                <a:solidFill>
                  <a:srgbClr val="666666"/>
                </a:solidFill>
                <a:latin typeface="Arial" panose="020B0604020202020204" pitchFamily="34" charset="0"/>
              </a:rPr>
              <a:t> </a:t>
            </a:r>
            <a:r>
              <a:rPr lang="es-ES" err="1">
                <a:solidFill>
                  <a:srgbClr val="666666"/>
                </a:solidFill>
                <a:latin typeface="Arial" panose="020B0604020202020204" pitchFamily="34" charset="0"/>
              </a:rPr>
              <a:t>it’s</a:t>
            </a:r>
            <a:r>
              <a:rPr lang="es-ES">
                <a:solidFill>
                  <a:srgbClr val="666666"/>
                </a:solidFill>
                <a:latin typeface="Arial" panose="020B0604020202020204" pitchFamily="34" charset="0"/>
              </a:rPr>
              <a:t> </a:t>
            </a:r>
            <a:r>
              <a:rPr lang="es-ES" err="1">
                <a:solidFill>
                  <a:srgbClr val="666666"/>
                </a:solidFill>
                <a:latin typeface="Arial" panose="020B0604020202020204" pitchFamily="34" charset="0"/>
              </a:rPr>
              <a:t>the</a:t>
            </a:r>
            <a:r>
              <a:rPr lang="es-ES">
                <a:solidFill>
                  <a:srgbClr val="666666"/>
                </a:solidFill>
                <a:latin typeface="Arial" panose="020B0604020202020204" pitchFamily="34" charset="0"/>
              </a:rPr>
              <a:t> oficial </a:t>
            </a:r>
            <a:r>
              <a:rPr lang="es-ES" err="1">
                <a:solidFill>
                  <a:srgbClr val="666666"/>
                </a:solidFill>
                <a:latin typeface="Arial" panose="020B0604020202020204" pitchFamily="34" charset="0"/>
              </a:rPr>
              <a:t>service</a:t>
            </a:r>
            <a:r>
              <a:rPr lang="es-ES">
                <a:solidFill>
                  <a:srgbClr val="666666"/>
                </a:solidFill>
                <a:latin typeface="Arial" panose="020B0604020202020204" pitchFamily="34" charset="0"/>
              </a:rPr>
              <a:t> </a:t>
            </a:r>
            <a:r>
              <a:rPr lang="es-ES" err="1">
                <a:solidFill>
                  <a:srgbClr val="666666"/>
                </a:solidFill>
                <a:latin typeface="Arial" panose="020B0604020202020204" pitchFamily="34" charset="0"/>
              </a:rPr>
              <a:t>from</a:t>
            </a:r>
            <a:r>
              <a:rPr lang="es-ES">
                <a:solidFill>
                  <a:srgbClr val="666666"/>
                </a:solidFill>
                <a:latin typeface="Arial" panose="020B0604020202020204" pitchFamily="34" charset="0"/>
              </a:rPr>
              <a:t> Azure </a:t>
            </a:r>
            <a:r>
              <a:rPr lang="es-ES" err="1">
                <a:solidFill>
                  <a:srgbClr val="666666"/>
                </a:solidFill>
                <a:latin typeface="Arial" panose="020B0604020202020204" pitchFamily="34" charset="0"/>
              </a:rPr>
              <a:t>but</a:t>
            </a:r>
            <a:r>
              <a:rPr lang="es-ES">
                <a:solidFill>
                  <a:srgbClr val="666666"/>
                </a:solidFill>
                <a:latin typeface="Arial" panose="020B0604020202020204" pitchFamily="34" charset="0"/>
              </a:rPr>
              <a:t> </a:t>
            </a:r>
            <a:r>
              <a:rPr lang="es-ES" err="1">
                <a:solidFill>
                  <a:srgbClr val="666666"/>
                </a:solidFill>
                <a:latin typeface="Arial" panose="020B0604020202020204" pitchFamily="34" charset="0"/>
              </a:rPr>
              <a:t>implies</a:t>
            </a:r>
            <a:r>
              <a:rPr lang="es-ES">
                <a:solidFill>
                  <a:srgbClr val="666666"/>
                </a:solidFill>
                <a:latin typeface="Arial" panose="020B0604020202020204" pitchFamily="34" charset="0"/>
              </a:rPr>
              <a:t> a </a:t>
            </a:r>
            <a:r>
              <a:rPr lang="es-ES" err="1">
                <a:solidFill>
                  <a:srgbClr val="666666"/>
                </a:solidFill>
                <a:latin typeface="Arial" panose="020B0604020202020204" pitchFamily="34" charset="0"/>
              </a:rPr>
              <a:t>cost</a:t>
            </a:r>
            <a:r>
              <a:rPr lang="es-ES">
                <a:solidFill>
                  <a:srgbClr val="666666"/>
                </a:solidFill>
                <a:latin typeface="Arial" panose="020B0604020202020204" pitchFamily="34" charset="0"/>
              </a:rPr>
              <a:t>.</a:t>
            </a:r>
          </a:p>
          <a:p>
            <a:pPr marL="285750" indent="-285750">
              <a:buFont typeface="Arial" panose="020B0604020202020204" pitchFamily="34" charset="0"/>
              <a:buChar char="•"/>
            </a:pPr>
            <a:r>
              <a:rPr lang="en-US">
                <a:solidFill>
                  <a:srgbClr val="666666"/>
                </a:solidFill>
                <a:latin typeface="Arial" panose="020B0604020202020204" pitchFamily="34" charset="0"/>
              </a:rPr>
              <a:t>A </a:t>
            </a:r>
            <a:r>
              <a:rPr lang="en-US" b="1">
                <a:solidFill>
                  <a:srgbClr val="666666"/>
                </a:solidFill>
                <a:latin typeface="Arial" panose="020B0604020202020204" pitchFamily="34" charset="0"/>
              </a:rPr>
              <a:t>SQL Database </a:t>
            </a:r>
            <a:r>
              <a:rPr lang="en-US">
                <a:solidFill>
                  <a:srgbClr val="666666"/>
                </a:solidFill>
                <a:latin typeface="Arial" panose="020B0604020202020204" pitchFamily="34" charset="0"/>
              </a:rPr>
              <a:t>can be replaced by the </a:t>
            </a:r>
            <a:r>
              <a:rPr lang="en-US" b="1">
                <a:solidFill>
                  <a:srgbClr val="666666"/>
                </a:solidFill>
                <a:latin typeface="Arial" panose="020B0604020202020204" pitchFamily="34" charset="0"/>
              </a:rPr>
              <a:t>SQLite</a:t>
            </a:r>
            <a:r>
              <a:rPr lang="en-US">
                <a:solidFill>
                  <a:srgbClr val="666666"/>
                </a:solidFill>
                <a:latin typeface="Arial" panose="020B0604020202020204" pitchFamily="34" charset="0"/>
              </a:rPr>
              <a:t> library to host the data when dealing with a single table. However, for a production project, a SQL database is strictly necessary.</a:t>
            </a:r>
          </a:p>
          <a:p>
            <a:endParaRPr lang="en-US" b="0" i="0">
              <a:solidFill>
                <a:srgbClr val="666666"/>
              </a:solidFill>
              <a:effectLst/>
              <a:latin typeface="Arial" panose="020B0604020202020204" pitchFamily="34" charset="0"/>
            </a:endParaRPr>
          </a:p>
          <a:p>
            <a:r>
              <a:rPr lang="en-US" sz="1400" i="1">
                <a:solidFill>
                  <a:srgbClr val="353740"/>
                </a:solidFill>
              </a:rPr>
              <a:t>* Although Key Vault is not strictly mandatory, it is highly recommended to store sensitive data as credentials or </a:t>
            </a:r>
            <a:r>
              <a:rPr lang="en-US" sz="1400" i="1" err="1">
                <a:solidFill>
                  <a:srgbClr val="353740"/>
                </a:solidFill>
              </a:rPr>
              <a:t>db</a:t>
            </a:r>
            <a:r>
              <a:rPr lang="en-US" sz="1400" i="1">
                <a:solidFill>
                  <a:srgbClr val="353740"/>
                </a:solidFill>
              </a:rPr>
              <a:t> connections</a:t>
            </a:r>
            <a:endParaRPr lang="en-150" sz="1400" i="1">
              <a:solidFill>
                <a:srgbClr val="353740"/>
              </a:solidFill>
            </a:endParaRPr>
          </a:p>
        </p:txBody>
      </p:sp>
      <p:pic>
        <p:nvPicPr>
          <p:cNvPr id="7" name="Picture 9" descr="A screenshot of a computer&#10;&#10;Description automatically generated">
            <a:extLst>
              <a:ext uri="{FF2B5EF4-FFF2-40B4-BE49-F238E27FC236}">
                <a16:creationId xmlns:a16="http://schemas.microsoft.com/office/drawing/2014/main" id="{385F10EE-7995-0D7A-7E1A-B0EBA2263562}"/>
              </a:ext>
            </a:extLst>
          </p:cNvPr>
          <p:cNvPicPr>
            <a:picLocks noChangeAspect="1"/>
          </p:cNvPicPr>
          <p:nvPr/>
        </p:nvPicPr>
        <p:blipFill rotWithShape="1">
          <a:blip r:embed="rId3">
            <a:extLst>
              <a:ext uri="{28A0092B-C50C-407E-A947-70E740481C1C}">
                <a14:useLocalDpi xmlns:a14="http://schemas.microsoft.com/office/drawing/2010/main" val="0"/>
              </a:ext>
            </a:extLst>
          </a:blip>
          <a:srcRect r="11031"/>
          <a:stretch/>
        </p:blipFill>
        <p:spPr>
          <a:xfrm>
            <a:off x="3255388" y="1646646"/>
            <a:ext cx="14314425" cy="5351780"/>
          </a:xfrm>
          <a:prstGeom prst="rect">
            <a:avLst/>
          </a:prstGeom>
        </p:spPr>
      </p:pic>
    </p:spTree>
    <p:extLst>
      <p:ext uri="{BB962C8B-B14F-4D97-AF65-F5344CB8AC3E}">
        <p14:creationId xmlns:p14="http://schemas.microsoft.com/office/powerpoint/2010/main" val="338598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4C99960-3A7D-7D3D-B12E-20FFEDB49E5B}"/>
              </a:ext>
            </a:extLst>
          </p:cNvPr>
          <p:cNvSpPr>
            <a:spLocks noGrp="1"/>
          </p:cNvSpPr>
          <p:nvPr>
            <p:ph type="body" sz="quarter" idx="10"/>
          </p:nvPr>
        </p:nvSpPr>
        <p:spPr/>
        <p:txBody>
          <a:bodyPr/>
          <a:lstStyle/>
          <a:p>
            <a:endParaRPr lang="en-GB"/>
          </a:p>
        </p:txBody>
      </p:sp>
      <p:sp>
        <p:nvSpPr>
          <p:cNvPr id="3" name="Título 2">
            <a:extLst>
              <a:ext uri="{FF2B5EF4-FFF2-40B4-BE49-F238E27FC236}">
                <a16:creationId xmlns:a16="http://schemas.microsoft.com/office/drawing/2014/main" id="{7E872F0B-EA22-8536-3A03-3AA91C4D4282}"/>
              </a:ext>
            </a:extLst>
          </p:cNvPr>
          <p:cNvSpPr>
            <a:spLocks noGrp="1"/>
          </p:cNvSpPr>
          <p:nvPr>
            <p:ph type="title"/>
          </p:nvPr>
        </p:nvSpPr>
        <p:spPr/>
        <p:txBody>
          <a:bodyPr/>
          <a:lstStyle/>
          <a:p>
            <a:r>
              <a:rPr lang="es-ES"/>
              <a:t>ON-PREM </a:t>
            </a:r>
            <a:r>
              <a:rPr lang="es-ES" err="1"/>
              <a:t>Arch</a:t>
            </a:r>
            <a:endParaRPr lang="en-GB"/>
          </a:p>
        </p:txBody>
      </p:sp>
      <p:pic>
        <p:nvPicPr>
          <p:cNvPr id="4" name="Picture 3">
            <a:extLst>
              <a:ext uri="{FF2B5EF4-FFF2-40B4-BE49-F238E27FC236}">
                <a16:creationId xmlns:a16="http://schemas.microsoft.com/office/drawing/2014/main" id="{CBFD613C-C8DB-8A50-09FD-3EC9DA2BE3B7}"/>
              </a:ext>
            </a:extLst>
          </p:cNvPr>
          <p:cNvPicPr>
            <a:picLocks noChangeAspect="1"/>
          </p:cNvPicPr>
          <p:nvPr/>
        </p:nvPicPr>
        <p:blipFill rotWithShape="1">
          <a:blip r:embed="rId2">
            <a:extLst>
              <a:ext uri="{28A0092B-C50C-407E-A947-70E740481C1C}">
                <a14:useLocalDpi xmlns:a14="http://schemas.microsoft.com/office/drawing/2010/main" val="0"/>
              </a:ext>
            </a:extLst>
          </a:blip>
          <a:srcRect r="23953"/>
          <a:stretch/>
        </p:blipFill>
        <p:spPr>
          <a:xfrm>
            <a:off x="2343716" y="3095096"/>
            <a:ext cx="15416668" cy="6506104"/>
          </a:xfrm>
          <a:prstGeom prst="rect">
            <a:avLst/>
          </a:prstGeom>
        </p:spPr>
      </p:pic>
    </p:spTree>
    <p:extLst>
      <p:ext uri="{BB962C8B-B14F-4D97-AF65-F5344CB8AC3E}">
        <p14:creationId xmlns:p14="http://schemas.microsoft.com/office/powerpoint/2010/main" val="3604488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3D3918A-59B6-90EE-9466-D1342EFE3E42}"/>
              </a:ext>
            </a:extLst>
          </p:cNvPr>
          <p:cNvSpPr>
            <a:spLocks noGrp="1"/>
          </p:cNvSpPr>
          <p:nvPr>
            <p:ph type="body" sz="quarter" idx="10"/>
          </p:nvPr>
        </p:nvSpPr>
        <p:spPr/>
        <p:txBody>
          <a:bodyPr/>
          <a:lstStyle/>
          <a:p>
            <a:pPr marL="457200" indent="-457200">
              <a:buFont typeface="Arial" panose="020B0604020202020204" pitchFamily="34" charset="0"/>
              <a:buChar char="•"/>
            </a:pPr>
            <a:r>
              <a:rPr lang="es-ES"/>
              <a:t>Agregar las librerías y una pequeña descripción de la funcionalidad. </a:t>
            </a:r>
            <a:endParaRPr lang="en-GB"/>
          </a:p>
        </p:txBody>
      </p:sp>
      <p:sp>
        <p:nvSpPr>
          <p:cNvPr id="3" name="Título 2">
            <a:extLst>
              <a:ext uri="{FF2B5EF4-FFF2-40B4-BE49-F238E27FC236}">
                <a16:creationId xmlns:a16="http://schemas.microsoft.com/office/drawing/2014/main" id="{2091F82A-0AA9-82AE-5FE6-2D17BC7027F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92396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BB1DB3-C528-9178-E244-2E442907FA10}"/>
              </a:ext>
            </a:extLst>
          </p:cNvPr>
          <p:cNvSpPr>
            <a:spLocks noGrp="1"/>
          </p:cNvSpPr>
          <p:nvPr>
            <p:ph type="title"/>
          </p:nvPr>
        </p:nvSpPr>
        <p:spPr/>
        <p:txBody>
          <a:bodyPr vert="horz" lIns="91440" tIns="45720" rIns="91440" bIns="45720" rtlCol="0" anchor="ctr">
            <a:noAutofit/>
          </a:bodyPr>
          <a:lstStyle/>
          <a:p>
            <a:r>
              <a:rPr lang="en-US"/>
              <a:t>2. Risks and dependencies</a:t>
            </a:r>
            <a:endParaRPr lang="en-150"/>
          </a:p>
        </p:txBody>
      </p:sp>
      <p:sp>
        <p:nvSpPr>
          <p:cNvPr id="4" name="Slide Number Placeholder 1">
            <a:extLst>
              <a:ext uri="{FF2B5EF4-FFF2-40B4-BE49-F238E27FC236}">
                <a16:creationId xmlns:a16="http://schemas.microsoft.com/office/drawing/2014/main" id="{435548C6-5162-020F-564C-3AD54D1DAACD}"/>
              </a:ext>
            </a:extLst>
          </p:cNvPr>
          <p:cNvSpPr txBox="1">
            <a:spLocks/>
          </p:cNvSpPr>
          <p:nvPr/>
        </p:nvSpPr>
        <p:spPr>
          <a:xfrm>
            <a:off x="16692282" y="106524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92058B-F7D5-4A90-B879-C4C4C6E5C2B3}" type="slidenum">
              <a:rPr lang="en-GB" sz="1600" smtClean="0">
                <a:solidFill>
                  <a:schemeClr val="tx1">
                    <a:lumMod val="50000"/>
                    <a:lumOff val="50000"/>
                  </a:schemeClr>
                </a:solidFill>
              </a:rPr>
              <a:t>9</a:t>
            </a:fld>
            <a:endParaRPr lang="en-GB" sz="1600">
              <a:solidFill>
                <a:schemeClr val="tx1">
                  <a:lumMod val="50000"/>
                  <a:lumOff val="50000"/>
                </a:schemeClr>
              </a:solidFill>
            </a:endParaRPr>
          </a:p>
        </p:txBody>
      </p:sp>
      <p:graphicFrame>
        <p:nvGraphicFramePr>
          <p:cNvPr id="6" name="Table 5">
            <a:extLst>
              <a:ext uri="{FF2B5EF4-FFF2-40B4-BE49-F238E27FC236}">
                <a16:creationId xmlns:a16="http://schemas.microsoft.com/office/drawing/2014/main" id="{DFC1E899-0F09-D90E-6DD5-3113DCCB97C8}"/>
              </a:ext>
            </a:extLst>
          </p:cNvPr>
          <p:cNvGraphicFramePr>
            <a:graphicFrameLocks noGrp="1"/>
          </p:cNvGraphicFramePr>
          <p:nvPr/>
        </p:nvGraphicFramePr>
        <p:xfrm>
          <a:off x="12873263" y="8349869"/>
          <a:ext cx="6200215" cy="2803655"/>
        </p:xfrm>
        <a:graphic>
          <a:graphicData uri="http://schemas.openxmlformats.org/drawingml/2006/table">
            <a:tbl>
              <a:tblPr/>
              <a:tblGrid>
                <a:gridCol w="1143890">
                  <a:extLst>
                    <a:ext uri="{9D8B030D-6E8A-4147-A177-3AD203B41FA5}">
                      <a16:colId xmlns:a16="http://schemas.microsoft.com/office/drawing/2014/main" val="2443609337"/>
                    </a:ext>
                  </a:extLst>
                </a:gridCol>
                <a:gridCol w="1011265">
                  <a:extLst>
                    <a:ext uri="{9D8B030D-6E8A-4147-A177-3AD203B41FA5}">
                      <a16:colId xmlns:a16="http://schemas.microsoft.com/office/drawing/2014/main" val="4177419652"/>
                    </a:ext>
                  </a:extLst>
                </a:gridCol>
                <a:gridCol w="1011265">
                  <a:extLst>
                    <a:ext uri="{9D8B030D-6E8A-4147-A177-3AD203B41FA5}">
                      <a16:colId xmlns:a16="http://schemas.microsoft.com/office/drawing/2014/main" val="3836794123"/>
                    </a:ext>
                  </a:extLst>
                </a:gridCol>
                <a:gridCol w="1011265">
                  <a:extLst>
                    <a:ext uri="{9D8B030D-6E8A-4147-A177-3AD203B41FA5}">
                      <a16:colId xmlns:a16="http://schemas.microsoft.com/office/drawing/2014/main" val="1284928902"/>
                    </a:ext>
                  </a:extLst>
                </a:gridCol>
                <a:gridCol w="1011265">
                  <a:extLst>
                    <a:ext uri="{9D8B030D-6E8A-4147-A177-3AD203B41FA5}">
                      <a16:colId xmlns:a16="http://schemas.microsoft.com/office/drawing/2014/main" val="2470463167"/>
                    </a:ext>
                  </a:extLst>
                </a:gridCol>
                <a:gridCol w="1011265">
                  <a:extLst>
                    <a:ext uri="{9D8B030D-6E8A-4147-A177-3AD203B41FA5}">
                      <a16:colId xmlns:a16="http://schemas.microsoft.com/office/drawing/2014/main" val="3979053791"/>
                    </a:ext>
                  </a:extLst>
                </a:gridCol>
              </a:tblGrid>
              <a:tr h="481009">
                <a:tc>
                  <a:txBody>
                    <a:bodyPr/>
                    <a:lstStyle/>
                    <a:p>
                      <a:pPr algn="l" fontAlgn="ctr"/>
                      <a:endParaRPr lang="en-150" sz="10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tcPr>
                </a:tc>
                <a:tc>
                  <a:txBody>
                    <a:bodyPr/>
                    <a:lstStyle/>
                    <a:p>
                      <a:pPr algn="l" fontAlgn="ctr"/>
                      <a:r>
                        <a:rPr lang="en-GB" sz="1600" b="1" i="0" u="none" strike="noStrike">
                          <a:solidFill>
                            <a:srgbClr val="C00000"/>
                          </a:solidFill>
                          <a:effectLst/>
                          <a:latin typeface="Century Gothic" panose="020B0502020202020204" pitchFamily="34" charset="0"/>
                        </a:rPr>
                        <a:t>Risk Matrix</a:t>
                      </a:r>
                    </a:p>
                  </a:txBody>
                  <a:tcPr marL="0" marR="0" marT="0" marB="0" anchor="ctr">
                    <a:lnL>
                      <a:noFill/>
                    </a:lnL>
                    <a:lnR>
                      <a:noFill/>
                    </a:lnR>
                    <a:lnT>
                      <a:noFill/>
                    </a:lnT>
                    <a:lnB>
                      <a:noFill/>
                    </a:lnB>
                  </a:tcPr>
                </a:tc>
                <a:tc>
                  <a:txBody>
                    <a:bodyPr/>
                    <a:lstStyle/>
                    <a:p>
                      <a:pPr algn="l" fontAlgn="ctr"/>
                      <a:r>
                        <a:rPr lang="en-GB" sz="1600" b="1" i="0" u="none" strike="noStrike">
                          <a:solidFill>
                            <a:srgbClr val="000000"/>
                          </a:solidFill>
                          <a:effectLst/>
                          <a:latin typeface="Century Gothic" panose="020B0502020202020204" pitchFamily="34" charset="0"/>
                        </a:rPr>
                        <a:t>Severity</a:t>
                      </a:r>
                    </a:p>
                  </a:txBody>
                  <a:tcPr marL="0" marR="0" marT="0" marB="0" anchor="ctr">
                    <a:lnL>
                      <a:noFill/>
                    </a:lnL>
                    <a:lnR>
                      <a:noFill/>
                    </a:lnR>
                    <a:lnT>
                      <a:noFill/>
                    </a:lnT>
                    <a:lnB>
                      <a:noFill/>
                    </a:lnB>
                  </a:tcPr>
                </a:tc>
                <a:tc>
                  <a:txBody>
                    <a:bodyPr/>
                    <a:lstStyle/>
                    <a:p>
                      <a:pPr algn="l" fontAlgn="ctr"/>
                      <a:endParaRPr lang="en-150" sz="1600" b="1"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tcPr>
                </a:tc>
                <a:tc>
                  <a:txBody>
                    <a:bodyPr/>
                    <a:lstStyle/>
                    <a:p>
                      <a:pPr algn="l" fontAlgn="ctr"/>
                      <a:endParaRPr lang="en-150" sz="16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ctr"/>
                      <a:endParaRPr lang="en-150" sz="16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1587052177"/>
                  </a:ext>
                </a:extLst>
              </a:tr>
              <a:tr h="463195">
                <a:tc rowSpan="5">
                  <a:txBody>
                    <a:bodyPr/>
                    <a:lstStyle/>
                    <a:p>
                      <a:pPr algn="ctr" fontAlgn="ctr"/>
                      <a:endParaRPr lang="en-GB" sz="1600" b="1" i="0" u="none" strike="noStrike">
                        <a:solidFill>
                          <a:srgbClr val="000000"/>
                        </a:solidFill>
                        <a:effectLst/>
                        <a:latin typeface="Century Gothic" panose="020B0502020202020204" pitchFamily="34" charset="0"/>
                      </a:endParaRPr>
                    </a:p>
                    <a:p>
                      <a:pPr algn="ctr" fontAlgn="ctr"/>
                      <a:endParaRPr lang="en-GB" sz="1600" b="1" i="0" u="none" strike="noStrike">
                        <a:solidFill>
                          <a:srgbClr val="000000"/>
                        </a:solidFill>
                        <a:effectLst/>
                        <a:latin typeface="Century Gothic" panose="020B0502020202020204" pitchFamily="34" charset="0"/>
                      </a:endParaRPr>
                    </a:p>
                    <a:p>
                      <a:pPr algn="ctr" fontAlgn="ctr"/>
                      <a:r>
                        <a:rPr lang="en-GB" sz="1600" b="1" i="0" u="none" strike="noStrike">
                          <a:solidFill>
                            <a:srgbClr val="000000"/>
                          </a:solidFill>
                          <a:effectLst/>
                          <a:latin typeface="Century Gothic" panose="020B0502020202020204" pitchFamily="34" charset="0"/>
                        </a:rPr>
                        <a:t>Probability</a:t>
                      </a:r>
                    </a:p>
                  </a:txBody>
                  <a:tcPr marL="0" marR="0" marT="0" marB="0" vert="vert270" anchor="ctr">
                    <a:lnL>
                      <a:noFill/>
                    </a:lnL>
                    <a:lnR>
                      <a:noFill/>
                    </a:lnR>
                    <a:lnT>
                      <a:noFill/>
                    </a:lnT>
                    <a:lnB>
                      <a:noFill/>
                    </a:lnB>
                  </a:tcPr>
                </a:tc>
                <a:tc>
                  <a:txBody>
                    <a:bodyPr/>
                    <a:lstStyle/>
                    <a:p>
                      <a:pPr algn="l" fontAlgn="ctr"/>
                      <a:r>
                        <a:rPr lang="en-GB" sz="1600" b="1" i="0" u="none" strike="noStrike">
                          <a:solidFill>
                            <a:srgbClr val="000000"/>
                          </a:solidFill>
                          <a:effectLst/>
                          <a:latin typeface="Century Gothic" panose="020B0502020202020204" pitchFamily="34" charset="0"/>
                        </a:rPr>
                        <a:t>Impact</a:t>
                      </a:r>
                    </a:p>
                  </a:txBody>
                  <a:tcPr marL="0" marR="0" marT="0" marB="0" anchor="ctr">
                    <a:lnL>
                      <a:noFill/>
                    </a:lnL>
                    <a:lnR>
                      <a:noFill/>
                    </a:lnR>
                    <a:lnT>
                      <a:noFill/>
                    </a:lnT>
                    <a:lnB>
                      <a:noFill/>
                    </a:lnB>
                  </a:tcPr>
                </a:tc>
                <a:tc>
                  <a:txBody>
                    <a:bodyPr/>
                    <a:lstStyle/>
                    <a:p>
                      <a:pPr algn="l" fontAlgn="ctr"/>
                      <a:r>
                        <a:rPr lang="en-GB" sz="1200" b="0" i="0" u="none" strike="noStrike">
                          <a:solidFill>
                            <a:srgbClr val="000000"/>
                          </a:solidFill>
                          <a:effectLst/>
                          <a:latin typeface="Century Gothic" panose="020B0502020202020204" pitchFamily="34" charset="0"/>
                        </a:rPr>
                        <a:t>Low </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(0-25%)</a:t>
                      </a:r>
                    </a:p>
                  </a:txBody>
                  <a:tcPr marL="0" marR="0" marT="0" marB="0" anchor="ctr">
                    <a:lnL>
                      <a:noFill/>
                    </a:lnL>
                    <a:lnR>
                      <a:noFill/>
                    </a:lnR>
                    <a:lnT>
                      <a:noFill/>
                    </a:lnT>
                    <a:lnB>
                      <a:noFill/>
                    </a:lnB>
                  </a:tcPr>
                </a:tc>
                <a:tc>
                  <a:txBody>
                    <a:bodyPr/>
                    <a:lstStyle/>
                    <a:p>
                      <a:pPr algn="l" fontAlgn="ctr"/>
                      <a:r>
                        <a:rPr lang="en-GB" sz="1200" b="0" i="0" u="none" strike="noStrike">
                          <a:solidFill>
                            <a:srgbClr val="000000"/>
                          </a:solidFill>
                          <a:effectLst/>
                          <a:latin typeface="Century Gothic" panose="020B0502020202020204" pitchFamily="34" charset="0"/>
                        </a:rPr>
                        <a:t>Moderate</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(26-50%)</a:t>
                      </a:r>
                    </a:p>
                  </a:txBody>
                  <a:tcPr marL="0" marR="0" marT="0" marB="0" anchor="ctr">
                    <a:lnL>
                      <a:noFill/>
                    </a:lnL>
                    <a:lnR>
                      <a:noFill/>
                    </a:lnR>
                    <a:lnT>
                      <a:noFill/>
                    </a:lnT>
                    <a:lnB>
                      <a:noFill/>
                    </a:lnB>
                  </a:tcPr>
                </a:tc>
                <a:tc>
                  <a:txBody>
                    <a:bodyPr/>
                    <a:lstStyle/>
                    <a:p>
                      <a:pPr algn="l" fontAlgn="ctr"/>
                      <a:r>
                        <a:rPr lang="en-GB" sz="1200" b="0" i="0" u="none" strike="noStrike">
                          <a:solidFill>
                            <a:srgbClr val="000000"/>
                          </a:solidFill>
                          <a:effectLst/>
                          <a:latin typeface="Century Gothic" panose="020B0502020202020204" pitchFamily="34" charset="0"/>
                        </a:rPr>
                        <a:t>High</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(51-75%)</a:t>
                      </a:r>
                    </a:p>
                  </a:txBody>
                  <a:tcPr marL="0" marR="0" marT="0" marB="0" anchor="ctr">
                    <a:lnL>
                      <a:noFill/>
                    </a:lnL>
                    <a:lnR>
                      <a:noFill/>
                    </a:lnR>
                    <a:lnT>
                      <a:noFill/>
                    </a:lnT>
                    <a:lnB>
                      <a:noFill/>
                    </a:lnB>
                  </a:tcPr>
                </a:tc>
                <a:tc>
                  <a:txBody>
                    <a:bodyPr/>
                    <a:lstStyle/>
                    <a:p>
                      <a:pPr algn="l" fontAlgn="ctr"/>
                      <a:r>
                        <a:rPr lang="en-GB" sz="1200" b="0" i="0" u="none" strike="noStrike">
                          <a:solidFill>
                            <a:srgbClr val="000000"/>
                          </a:solidFill>
                          <a:effectLst/>
                          <a:latin typeface="Century Gothic" panose="020B0502020202020204" pitchFamily="34" charset="0"/>
                        </a:rPr>
                        <a:t>Extreme</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(76-100%)</a:t>
                      </a:r>
                    </a:p>
                  </a:txBody>
                  <a:tcPr marL="0" marR="0" marT="0" marB="0" anchor="ctr">
                    <a:lnL>
                      <a:noFill/>
                    </a:lnL>
                    <a:lnR>
                      <a:noFill/>
                    </a:lnR>
                    <a:lnT>
                      <a:noFill/>
                    </a:lnT>
                    <a:lnB>
                      <a:noFill/>
                    </a:lnB>
                  </a:tcPr>
                </a:tc>
                <a:extLst>
                  <a:ext uri="{0D108BD9-81ED-4DB2-BD59-A6C34878D82A}">
                    <a16:rowId xmlns:a16="http://schemas.microsoft.com/office/drawing/2014/main" val="795371569"/>
                  </a:ext>
                </a:extLst>
              </a:tr>
              <a:tr h="463195">
                <a:tc vMerge="1">
                  <a:txBody>
                    <a:bodyPr/>
                    <a:lstStyle/>
                    <a:p>
                      <a:endParaRPr lang="en-150"/>
                    </a:p>
                  </a:txBody>
                  <a:tcPr/>
                </a:tc>
                <a:tc>
                  <a:txBody>
                    <a:bodyPr/>
                    <a:lstStyle/>
                    <a:p>
                      <a:pPr algn="l" fontAlgn="ctr"/>
                      <a:r>
                        <a:rPr lang="en-GB" sz="1200" b="0" i="0" u="none" strike="noStrike">
                          <a:solidFill>
                            <a:srgbClr val="000000"/>
                          </a:solidFill>
                          <a:effectLst/>
                          <a:latin typeface="Century Gothic" panose="020B0502020202020204" pitchFamily="34" charset="0"/>
                        </a:rPr>
                        <a:t>Low </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(0-25%)</a:t>
                      </a:r>
                    </a:p>
                  </a:txBody>
                  <a:tcPr marL="0" marR="0" marT="0" marB="0" anchor="ctr">
                    <a:lnL>
                      <a:noFill/>
                    </a:lnL>
                    <a:lnR>
                      <a:noFill/>
                    </a:lnR>
                    <a:lnT>
                      <a:noFill/>
                    </a:lnT>
                    <a:lnB>
                      <a:noFill/>
                    </a:lnB>
                  </a:tcPr>
                </a:tc>
                <a:tc>
                  <a:txBody>
                    <a:bodyPr/>
                    <a:lstStyle/>
                    <a:p>
                      <a:pPr algn="ctr" fontAlgn="ctr"/>
                      <a:r>
                        <a:rPr lang="en-150" sz="1400" b="0" i="0" u="none" strike="noStrike">
                          <a:solidFill>
                            <a:srgbClr val="000000"/>
                          </a:solidFill>
                          <a:effectLst/>
                          <a:latin typeface="Century Gothic" panose="020B0502020202020204" pitchFamily="34" charset="0"/>
                        </a:rPr>
                        <a:t>0</a:t>
                      </a:r>
                    </a:p>
                  </a:txBody>
                  <a:tcPr marL="0" marR="0" marT="0" marB="0" anchor="ctr">
                    <a:lnL>
                      <a:noFill/>
                    </a:lnL>
                    <a:lnR>
                      <a:noFill/>
                    </a:lnR>
                    <a:lnT>
                      <a:noFill/>
                    </a:lnT>
                    <a:lnB>
                      <a:noFill/>
                    </a:lnB>
                    <a:solidFill>
                      <a:srgbClr val="A9D08E"/>
                    </a:solidFill>
                  </a:tcPr>
                </a:tc>
                <a:tc>
                  <a:txBody>
                    <a:bodyPr/>
                    <a:lstStyle/>
                    <a:p>
                      <a:pPr algn="ctr" fontAlgn="ctr"/>
                      <a:r>
                        <a:rPr lang="en-150" sz="1400" b="0" i="0" u="none" strike="noStrike">
                          <a:solidFill>
                            <a:srgbClr val="000000"/>
                          </a:solidFill>
                          <a:effectLst/>
                          <a:latin typeface="Century Gothic" panose="020B0502020202020204" pitchFamily="34" charset="0"/>
                        </a:rPr>
                        <a:t>0</a:t>
                      </a:r>
                    </a:p>
                  </a:txBody>
                  <a:tcPr marL="0" marR="0" marT="0" marB="0" anchor="ctr">
                    <a:lnL>
                      <a:noFill/>
                    </a:lnL>
                    <a:lnR>
                      <a:noFill/>
                    </a:lnR>
                    <a:lnT>
                      <a:noFill/>
                    </a:lnT>
                    <a:lnB>
                      <a:noFill/>
                    </a:lnB>
                    <a:solidFill>
                      <a:srgbClr val="C6E0B4"/>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E699"/>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C000"/>
                    </a:solidFill>
                  </a:tcPr>
                </a:tc>
                <a:extLst>
                  <a:ext uri="{0D108BD9-81ED-4DB2-BD59-A6C34878D82A}">
                    <a16:rowId xmlns:a16="http://schemas.microsoft.com/office/drawing/2014/main" val="2236386763"/>
                  </a:ext>
                </a:extLst>
              </a:tr>
              <a:tr h="463195">
                <a:tc vMerge="1">
                  <a:txBody>
                    <a:bodyPr/>
                    <a:lstStyle/>
                    <a:p>
                      <a:endParaRPr lang="en-150"/>
                    </a:p>
                  </a:txBody>
                  <a:tcPr/>
                </a:tc>
                <a:tc>
                  <a:txBody>
                    <a:bodyPr/>
                    <a:lstStyle/>
                    <a:p>
                      <a:pPr algn="l" fontAlgn="ctr"/>
                      <a:r>
                        <a:rPr lang="en-GB" sz="1200" b="0" i="0" u="none" strike="noStrike">
                          <a:solidFill>
                            <a:srgbClr val="000000"/>
                          </a:solidFill>
                          <a:effectLst/>
                          <a:latin typeface="Century Gothic" panose="020B0502020202020204" pitchFamily="34" charset="0"/>
                        </a:rPr>
                        <a:t>Moderate</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(26-50%)</a:t>
                      </a:r>
                    </a:p>
                  </a:txBody>
                  <a:tcPr marL="0" marR="0" marT="0" marB="0" anchor="ctr">
                    <a:lnL>
                      <a:noFill/>
                    </a:lnL>
                    <a:lnR>
                      <a:noFill/>
                    </a:lnR>
                    <a:lnT>
                      <a:noFill/>
                    </a:lnT>
                    <a:lnB>
                      <a:noFill/>
                    </a:lnB>
                  </a:tcPr>
                </a:tc>
                <a:tc>
                  <a:txBody>
                    <a:bodyPr/>
                    <a:lstStyle/>
                    <a:p>
                      <a:pPr algn="ctr" fontAlgn="ctr"/>
                      <a:r>
                        <a:rPr lang="en-US" sz="1400" b="0" i="0" u="none" strike="noStrike">
                          <a:solidFill>
                            <a:srgbClr val="000000"/>
                          </a:solidFill>
                          <a:effectLst/>
                          <a:latin typeface="Century Gothic" panose="020B0502020202020204" pitchFamily="34" charset="0"/>
                        </a:rPr>
                        <a:t>1</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C6E0B4"/>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E699"/>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C000"/>
                    </a:solidFill>
                  </a:tcPr>
                </a:tc>
                <a:tc>
                  <a:txBody>
                    <a:bodyPr/>
                    <a:lstStyle/>
                    <a:p>
                      <a:pPr algn="ctr" fontAlgn="ctr"/>
                      <a:r>
                        <a:rPr lang="en-150" sz="1400" b="0" i="0" u="none" strike="noStrike">
                          <a:solidFill>
                            <a:srgbClr val="000000"/>
                          </a:solidFill>
                          <a:effectLst/>
                          <a:latin typeface="Century Gothic" panose="020B0502020202020204" pitchFamily="34" charset="0"/>
                        </a:rPr>
                        <a:t>0</a:t>
                      </a:r>
                    </a:p>
                  </a:txBody>
                  <a:tcPr marL="0" marR="0" marT="0" marB="0" anchor="ctr">
                    <a:lnL>
                      <a:noFill/>
                    </a:lnL>
                    <a:lnR>
                      <a:noFill/>
                    </a:lnR>
                    <a:lnT>
                      <a:noFill/>
                    </a:lnT>
                    <a:lnB>
                      <a:noFill/>
                    </a:lnB>
                    <a:solidFill>
                      <a:srgbClr val="FD7967"/>
                    </a:solidFill>
                  </a:tcPr>
                </a:tc>
                <a:extLst>
                  <a:ext uri="{0D108BD9-81ED-4DB2-BD59-A6C34878D82A}">
                    <a16:rowId xmlns:a16="http://schemas.microsoft.com/office/drawing/2014/main" val="3541363480"/>
                  </a:ext>
                </a:extLst>
              </a:tr>
              <a:tr h="463195">
                <a:tc vMerge="1">
                  <a:txBody>
                    <a:bodyPr/>
                    <a:lstStyle/>
                    <a:p>
                      <a:endParaRPr lang="en-150"/>
                    </a:p>
                  </a:txBody>
                  <a:tcPr/>
                </a:tc>
                <a:tc>
                  <a:txBody>
                    <a:bodyPr/>
                    <a:lstStyle/>
                    <a:p>
                      <a:pPr algn="l" fontAlgn="ctr"/>
                      <a:r>
                        <a:rPr lang="en-GB" sz="1200" b="0" i="0" u="none" strike="noStrike">
                          <a:solidFill>
                            <a:srgbClr val="000000"/>
                          </a:solidFill>
                          <a:effectLst/>
                          <a:latin typeface="Century Gothic" panose="020B0502020202020204" pitchFamily="34" charset="0"/>
                        </a:rPr>
                        <a:t>High</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(51-75%)</a:t>
                      </a:r>
                    </a:p>
                  </a:txBody>
                  <a:tcPr marL="0" marR="0" marT="0" marB="0" anchor="ctr">
                    <a:lnL>
                      <a:noFill/>
                    </a:lnL>
                    <a:lnR>
                      <a:noFill/>
                    </a:lnR>
                    <a:lnT>
                      <a:noFill/>
                    </a:lnT>
                    <a:lnB>
                      <a:noFill/>
                    </a:lnB>
                  </a:tcPr>
                </a:tc>
                <a:tc>
                  <a:txBody>
                    <a:bodyPr/>
                    <a:lstStyle/>
                    <a:p>
                      <a:pPr algn="ctr" fontAlgn="ctr"/>
                      <a:r>
                        <a:rPr lang="en-150" sz="1400" b="0" i="0" u="none" strike="noStrike">
                          <a:solidFill>
                            <a:srgbClr val="000000"/>
                          </a:solidFill>
                          <a:effectLst/>
                          <a:latin typeface="Century Gothic" panose="020B0502020202020204" pitchFamily="34" charset="0"/>
                        </a:rPr>
                        <a:t>1</a:t>
                      </a:r>
                    </a:p>
                  </a:txBody>
                  <a:tcPr marL="0" marR="0" marT="0" marB="0" anchor="ctr">
                    <a:lnL>
                      <a:noFill/>
                    </a:lnL>
                    <a:lnR>
                      <a:noFill/>
                    </a:lnR>
                    <a:lnT>
                      <a:noFill/>
                    </a:lnT>
                    <a:lnB>
                      <a:noFill/>
                    </a:lnB>
                    <a:solidFill>
                      <a:srgbClr val="FFE699"/>
                    </a:solidFill>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C000"/>
                    </a:solidFill>
                  </a:tcPr>
                </a:tc>
                <a:tc>
                  <a:txBody>
                    <a:bodyPr/>
                    <a:lstStyle/>
                    <a:p>
                      <a:pPr algn="ctr" fontAlgn="ctr"/>
                      <a:r>
                        <a:rPr lang="en-US" sz="1400" b="0" i="0" u="none" strike="noStrike">
                          <a:solidFill>
                            <a:srgbClr val="000000"/>
                          </a:solidFill>
                          <a:effectLst/>
                          <a:latin typeface="Century Gothic" panose="020B0502020202020204" pitchFamily="34" charset="0"/>
                        </a:rPr>
                        <a:t>1</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D7967"/>
                    </a:solidFill>
                  </a:tcPr>
                </a:tc>
                <a:tc>
                  <a:txBody>
                    <a:bodyPr/>
                    <a:lstStyle/>
                    <a:p>
                      <a:pPr algn="ctr" fontAlgn="ctr"/>
                      <a:r>
                        <a:rPr lang="en-150" sz="1400" b="0" i="0" u="none" strike="noStrike">
                          <a:solidFill>
                            <a:schemeClr val="bg1"/>
                          </a:solidFill>
                          <a:effectLst/>
                          <a:latin typeface="Century Gothic" panose="020B0502020202020204" pitchFamily="34" charset="0"/>
                        </a:rPr>
                        <a:t>0</a:t>
                      </a:r>
                    </a:p>
                  </a:txBody>
                  <a:tcPr marL="0" marR="0" marT="0" marB="0" anchor="ctr">
                    <a:lnL>
                      <a:noFill/>
                    </a:lnL>
                    <a:lnR>
                      <a:noFill/>
                    </a:lnR>
                    <a:lnT>
                      <a:noFill/>
                    </a:lnT>
                    <a:lnB>
                      <a:noFill/>
                    </a:lnB>
                    <a:solidFill>
                      <a:srgbClr val="C00000"/>
                    </a:solidFill>
                  </a:tcPr>
                </a:tc>
                <a:extLst>
                  <a:ext uri="{0D108BD9-81ED-4DB2-BD59-A6C34878D82A}">
                    <a16:rowId xmlns:a16="http://schemas.microsoft.com/office/drawing/2014/main" val="3742604594"/>
                  </a:ext>
                </a:extLst>
              </a:tr>
              <a:tr h="463195">
                <a:tc vMerge="1">
                  <a:txBody>
                    <a:bodyPr/>
                    <a:lstStyle/>
                    <a:p>
                      <a:endParaRPr lang="en-150"/>
                    </a:p>
                  </a:txBody>
                  <a:tcPr/>
                </a:tc>
                <a:tc>
                  <a:txBody>
                    <a:bodyPr/>
                    <a:lstStyle/>
                    <a:p>
                      <a:pPr algn="l" fontAlgn="ctr"/>
                      <a:r>
                        <a:rPr lang="en-GB" sz="1200" b="0" i="0" u="none" strike="noStrike">
                          <a:solidFill>
                            <a:srgbClr val="000000"/>
                          </a:solidFill>
                          <a:effectLst/>
                          <a:latin typeface="Century Gothic" panose="020B0502020202020204" pitchFamily="34" charset="0"/>
                        </a:rPr>
                        <a:t>Extreme</a:t>
                      </a:r>
                      <a:br>
                        <a:rPr lang="en-GB" sz="1200" b="0" i="0" u="none" strike="noStrike">
                          <a:solidFill>
                            <a:srgbClr val="000000"/>
                          </a:solidFill>
                          <a:effectLst/>
                          <a:latin typeface="Century Gothic" panose="020B0502020202020204" pitchFamily="34" charset="0"/>
                        </a:rPr>
                      </a:br>
                      <a:r>
                        <a:rPr lang="en-GB" sz="1200" b="0" i="0" u="none" strike="noStrike">
                          <a:solidFill>
                            <a:srgbClr val="000000"/>
                          </a:solidFill>
                          <a:effectLst/>
                          <a:latin typeface="Century Gothic" panose="020B0502020202020204" pitchFamily="34" charset="0"/>
                        </a:rPr>
                        <a:t>(76-100%)</a:t>
                      </a:r>
                    </a:p>
                  </a:txBody>
                  <a:tcPr marL="0" marR="0" marT="0" marB="0" anchor="ctr">
                    <a:lnL>
                      <a:noFill/>
                    </a:lnL>
                    <a:lnR>
                      <a:noFill/>
                    </a:lnR>
                    <a:lnT>
                      <a:noFill/>
                    </a:lnT>
                    <a:lnB>
                      <a:noFill/>
                    </a:lnB>
                  </a:tcPr>
                </a:tc>
                <a:tc>
                  <a:txBody>
                    <a:bodyPr/>
                    <a:lstStyle/>
                    <a:p>
                      <a:pPr algn="ctr" fontAlgn="ctr"/>
                      <a:r>
                        <a:rPr lang="en-US" sz="1400" b="0" i="0" u="none" strike="noStrike">
                          <a:solidFill>
                            <a:srgbClr val="000000"/>
                          </a:solidFill>
                          <a:effectLst/>
                          <a:latin typeface="Century Gothic" panose="020B0502020202020204" pitchFamily="34" charset="0"/>
                        </a:rPr>
                        <a:t>0</a:t>
                      </a:r>
                      <a:endParaRPr lang="en-150" sz="1400" b="0" i="0" u="none" strike="noStrike">
                        <a:solidFill>
                          <a:srgbClr val="000000"/>
                        </a:solidFill>
                        <a:effectLst/>
                        <a:latin typeface="Century Gothic" panose="020B0502020202020204" pitchFamily="34" charset="0"/>
                      </a:endParaRPr>
                    </a:p>
                  </a:txBody>
                  <a:tcPr marL="0" marR="0" marT="0" marB="0" anchor="ctr">
                    <a:lnL>
                      <a:noFill/>
                    </a:lnL>
                    <a:lnR>
                      <a:noFill/>
                    </a:lnR>
                    <a:lnT>
                      <a:noFill/>
                    </a:lnT>
                    <a:lnB>
                      <a:noFill/>
                    </a:lnB>
                    <a:solidFill>
                      <a:srgbClr val="FFC000"/>
                    </a:solidFill>
                  </a:tcPr>
                </a:tc>
                <a:tc>
                  <a:txBody>
                    <a:bodyPr/>
                    <a:lstStyle/>
                    <a:p>
                      <a:pPr algn="ctr" fontAlgn="ctr"/>
                      <a:r>
                        <a:rPr lang="en-150" sz="1400" b="0" i="0" u="none" strike="noStrike">
                          <a:solidFill>
                            <a:srgbClr val="000000"/>
                          </a:solidFill>
                          <a:effectLst/>
                          <a:latin typeface="Century Gothic" panose="020B0502020202020204" pitchFamily="34" charset="0"/>
                        </a:rPr>
                        <a:t>0</a:t>
                      </a:r>
                    </a:p>
                  </a:txBody>
                  <a:tcPr marL="0" marR="0" marT="0" marB="0" anchor="ctr">
                    <a:lnL>
                      <a:noFill/>
                    </a:lnL>
                    <a:lnR>
                      <a:noFill/>
                    </a:lnR>
                    <a:lnT>
                      <a:noFill/>
                    </a:lnT>
                    <a:lnB>
                      <a:noFill/>
                    </a:lnB>
                    <a:solidFill>
                      <a:srgbClr val="FD7967"/>
                    </a:solidFill>
                  </a:tcPr>
                </a:tc>
                <a:tc>
                  <a:txBody>
                    <a:bodyPr/>
                    <a:lstStyle/>
                    <a:p>
                      <a:pPr algn="ctr" fontAlgn="ctr"/>
                      <a:r>
                        <a:rPr lang="en-150" sz="1400" b="0" i="0" u="none" strike="noStrike">
                          <a:solidFill>
                            <a:schemeClr val="bg1"/>
                          </a:solidFill>
                          <a:effectLst/>
                          <a:latin typeface="Century Gothic" panose="020B0502020202020204" pitchFamily="34" charset="0"/>
                        </a:rPr>
                        <a:t>0</a:t>
                      </a:r>
                    </a:p>
                  </a:txBody>
                  <a:tcPr marL="0" marR="0" marT="0" marB="0" anchor="ctr">
                    <a:lnL>
                      <a:noFill/>
                    </a:lnL>
                    <a:lnR>
                      <a:noFill/>
                    </a:lnR>
                    <a:lnT>
                      <a:noFill/>
                    </a:lnT>
                    <a:lnB>
                      <a:noFill/>
                    </a:lnB>
                    <a:solidFill>
                      <a:srgbClr val="C00000"/>
                    </a:solidFill>
                  </a:tcPr>
                </a:tc>
                <a:tc>
                  <a:txBody>
                    <a:bodyPr/>
                    <a:lstStyle/>
                    <a:p>
                      <a:pPr algn="ctr" fontAlgn="ctr"/>
                      <a:r>
                        <a:rPr lang="en-150" sz="1400" b="0" i="0" u="none" strike="noStrike">
                          <a:solidFill>
                            <a:schemeClr val="bg1"/>
                          </a:solidFill>
                          <a:effectLst/>
                          <a:latin typeface="Century Gothic" panose="020B0502020202020204" pitchFamily="34" charset="0"/>
                        </a:rPr>
                        <a:t>1</a:t>
                      </a:r>
                    </a:p>
                  </a:txBody>
                  <a:tcPr marL="0" marR="0" marT="0" marB="0" anchor="ctr">
                    <a:lnL>
                      <a:noFill/>
                    </a:lnL>
                    <a:lnR>
                      <a:noFill/>
                    </a:lnR>
                    <a:lnT>
                      <a:noFill/>
                    </a:lnT>
                    <a:lnB>
                      <a:noFill/>
                    </a:lnB>
                    <a:solidFill>
                      <a:srgbClr val="C00000"/>
                    </a:solidFill>
                  </a:tcPr>
                </a:tc>
                <a:extLst>
                  <a:ext uri="{0D108BD9-81ED-4DB2-BD59-A6C34878D82A}">
                    <a16:rowId xmlns:a16="http://schemas.microsoft.com/office/drawing/2014/main" val="1721363745"/>
                  </a:ext>
                </a:extLst>
              </a:tr>
            </a:tbl>
          </a:graphicData>
        </a:graphic>
      </p:graphicFrame>
      <p:sp>
        <p:nvSpPr>
          <p:cNvPr id="2" name="TextBox 1">
            <a:extLst>
              <a:ext uri="{FF2B5EF4-FFF2-40B4-BE49-F238E27FC236}">
                <a16:creationId xmlns:a16="http://schemas.microsoft.com/office/drawing/2014/main" id="{FFE07FE0-7B25-3C05-3701-F728991518DF}"/>
              </a:ext>
            </a:extLst>
          </p:cNvPr>
          <p:cNvSpPr txBox="1"/>
          <p:nvPr/>
        </p:nvSpPr>
        <p:spPr>
          <a:xfrm>
            <a:off x="628255" y="10488718"/>
            <a:ext cx="6033802" cy="369332"/>
          </a:xfrm>
          <a:prstGeom prst="rect">
            <a:avLst/>
          </a:prstGeom>
          <a:noFill/>
        </p:spPr>
        <p:txBody>
          <a:bodyPr wrap="square" rtlCol="0">
            <a:spAutoFit/>
          </a:bodyPr>
          <a:lstStyle/>
          <a:p>
            <a:r>
              <a:rPr lang="es-ES" b="1">
                <a:latin typeface="Century Gothic" panose="020B0502020202020204" pitchFamily="34" charset="0"/>
                <a:hlinkClick r:id="" action="ppaction://noaction"/>
              </a:rPr>
              <a:t>* </a:t>
            </a:r>
            <a:r>
              <a:rPr lang="es-ES" b="1" err="1">
                <a:latin typeface="Century Gothic" panose="020B0502020202020204" pitchFamily="34" charset="0"/>
                <a:hlinkClick r:id="" action="ppaction://noaction"/>
              </a:rPr>
              <a:t>Impact</a:t>
            </a:r>
            <a:r>
              <a:rPr lang="es-ES" b="1">
                <a:latin typeface="Century Gothic" panose="020B0502020202020204" pitchFamily="34" charset="0"/>
                <a:hlinkClick r:id="" action="ppaction://noaction"/>
              </a:rPr>
              <a:t> </a:t>
            </a:r>
            <a:r>
              <a:rPr lang="es-ES" b="1" err="1">
                <a:latin typeface="Century Gothic" panose="020B0502020202020204" pitchFamily="34" charset="0"/>
                <a:hlinkClick r:id="" action="ppaction://noaction"/>
              </a:rPr>
              <a:t>calculation</a:t>
            </a:r>
            <a:r>
              <a:rPr lang="es-ES" b="1">
                <a:latin typeface="Century Gothic" panose="020B0502020202020204" pitchFamily="34" charset="0"/>
                <a:hlinkClick r:id="" action="ppaction://noaction"/>
              </a:rPr>
              <a:t> </a:t>
            </a:r>
            <a:r>
              <a:rPr lang="es-ES" b="1" err="1">
                <a:latin typeface="Century Gothic" panose="020B0502020202020204" pitchFamily="34" charset="0"/>
                <a:hlinkClick r:id="" action="ppaction://noaction"/>
              </a:rPr>
              <a:t>matrix</a:t>
            </a:r>
            <a:endParaRPr lang="es-ES" b="1">
              <a:latin typeface="Century Gothic" panose="020B0502020202020204" pitchFamily="34" charset="0"/>
            </a:endParaRPr>
          </a:p>
        </p:txBody>
      </p:sp>
      <p:sp>
        <p:nvSpPr>
          <p:cNvPr id="8" name="Rectangle 1">
            <a:extLst>
              <a:ext uri="{FF2B5EF4-FFF2-40B4-BE49-F238E27FC236}">
                <a16:creationId xmlns:a16="http://schemas.microsoft.com/office/drawing/2014/main" id="{2BCD7C28-ED2F-DE26-4053-5AB76596FB4D}"/>
              </a:ext>
            </a:extLst>
          </p:cNvPr>
          <p:cNvSpPr>
            <a:spLocks noChangeArrowheads="1"/>
          </p:cNvSpPr>
          <p:nvPr/>
        </p:nvSpPr>
        <p:spPr bwMode="auto">
          <a:xfrm>
            <a:off x="990828" y="4471988"/>
            <a:ext cx="2010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e 3">
            <a:extLst>
              <a:ext uri="{FF2B5EF4-FFF2-40B4-BE49-F238E27FC236}">
                <a16:creationId xmlns:a16="http://schemas.microsoft.com/office/drawing/2014/main" id="{56115682-A72F-39BE-3B4D-4E0833B414C8}"/>
              </a:ext>
            </a:extLst>
          </p:cNvPr>
          <p:cNvGraphicFramePr>
            <a:graphicFrameLocks noGrp="1"/>
          </p:cNvGraphicFramePr>
          <p:nvPr>
            <p:extLst>
              <p:ext uri="{D42A27DB-BD31-4B8C-83A1-F6EECF244321}">
                <p14:modId xmlns:p14="http://schemas.microsoft.com/office/powerpoint/2010/main" val="2706460596"/>
              </p:ext>
            </p:extLst>
          </p:nvPr>
        </p:nvGraphicFramePr>
        <p:xfrm>
          <a:off x="1212023" y="1833625"/>
          <a:ext cx="17680053" cy="6408504"/>
        </p:xfrm>
        <a:graphic>
          <a:graphicData uri="http://schemas.openxmlformats.org/drawingml/2006/table">
            <a:tbl>
              <a:tblPr firstRow="1" bandRow="1">
                <a:tableStyleId>{5C22544A-7EE6-4342-B048-85BDC9FD1C3A}</a:tableStyleId>
              </a:tblPr>
              <a:tblGrid>
                <a:gridCol w="6884063">
                  <a:extLst>
                    <a:ext uri="{9D8B030D-6E8A-4147-A177-3AD203B41FA5}">
                      <a16:colId xmlns:a16="http://schemas.microsoft.com/office/drawing/2014/main" val="385549735"/>
                    </a:ext>
                  </a:extLst>
                </a:gridCol>
                <a:gridCol w="1521080">
                  <a:extLst>
                    <a:ext uri="{9D8B030D-6E8A-4147-A177-3AD203B41FA5}">
                      <a16:colId xmlns:a16="http://schemas.microsoft.com/office/drawing/2014/main" val="1003273309"/>
                    </a:ext>
                  </a:extLst>
                </a:gridCol>
                <a:gridCol w="1223135">
                  <a:extLst>
                    <a:ext uri="{9D8B030D-6E8A-4147-A177-3AD203B41FA5}">
                      <a16:colId xmlns:a16="http://schemas.microsoft.com/office/drawing/2014/main" val="3287452265"/>
                    </a:ext>
                  </a:extLst>
                </a:gridCol>
                <a:gridCol w="1254499">
                  <a:extLst>
                    <a:ext uri="{9D8B030D-6E8A-4147-A177-3AD203B41FA5}">
                      <a16:colId xmlns:a16="http://schemas.microsoft.com/office/drawing/2014/main" val="3713863479"/>
                    </a:ext>
                  </a:extLst>
                </a:gridCol>
                <a:gridCol w="1536761">
                  <a:extLst>
                    <a:ext uri="{9D8B030D-6E8A-4147-A177-3AD203B41FA5}">
                      <a16:colId xmlns:a16="http://schemas.microsoft.com/office/drawing/2014/main" val="1954451579"/>
                    </a:ext>
                  </a:extLst>
                </a:gridCol>
                <a:gridCol w="5260515">
                  <a:extLst>
                    <a:ext uri="{9D8B030D-6E8A-4147-A177-3AD203B41FA5}">
                      <a16:colId xmlns:a16="http://schemas.microsoft.com/office/drawing/2014/main" val="4236335828"/>
                    </a:ext>
                  </a:extLst>
                </a:gridCol>
              </a:tblGrid>
              <a:tr h="815424">
                <a:tc>
                  <a:txBody>
                    <a:bodyPr/>
                    <a:lstStyle/>
                    <a:p>
                      <a:r>
                        <a:rPr lang="en-US" sz="2000"/>
                        <a:t>Risk description</a:t>
                      </a:r>
                    </a:p>
                  </a:txBody>
                  <a:tcPr/>
                </a:tc>
                <a:tc>
                  <a:txBody>
                    <a:bodyPr/>
                    <a:lstStyle/>
                    <a:p>
                      <a:r>
                        <a:rPr lang="en-US" sz="2000"/>
                        <a:t>Likelihood</a:t>
                      </a:r>
                    </a:p>
                  </a:txBody>
                  <a:tcPr/>
                </a:tc>
                <a:tc>
                  <a:txBody>
                    <a:bodyPr/>
                    <a:lstStyle/>
                    <a:p>
                      <a:r>
                        <a:rPr lang="en-US" sz="2000"/>
                        <a:t>Impact</a:t>
                      </a:r>
                    </a:p>
                  </a:txBody>
                  <a:tcPr/>
                </a:tc>
                <a:tc>
                  <a:txBody>
                    <a:bodyPr/>
                    <a:lstStyle/>
                    <a:p>
                      <a:r>
                        <a:rPr lang="en-US" sz="2000"/>
                        <a:t>Severity</a:t>
                      </a:r>
                    </a:p>
                  </a:txBody>
                  <a:tcPr/>
                </a:tc>
                <a:tc>
                  <a:txBody>
                    <a:bodyPr/>
                    <a:lstStyle/>
                    <a:p>
                      <a:r>
                        <a:rPr lang="en-US" sz="2000"/>
                        <a:t>Owner</a:t>
                      </a:r>
                    </a:p>
                  </a:txBody>
                  <a:tcPr/>
                </a:tc>
                <a:tc>
                  <a:txBody>
                    <a:bodyPr/>
                    <a:lstStyle/>
                    <a:p>
                      <a:pPr lvl="0">
                        <a:buNone/>
                      </a:pPr>
                      <a:r>
                        <a:rPr lang="en-US" sz="2000"/>
                        <a:t>Mitigation</a:t>
                      </a:r>
                    </a:p>
                  </a:txBody>
                  <a:tcPr/>
                </a:tc>
                <a:extLst>
                  <a:ext uri="{0D108BD9-81ED-4DB2-BD59-A6C34878D82A}">
                    <a16:rowId xmlns:a16="http://schemas.microsoft.com/office/drawing/2014/main" val="2390400219"/>
                  </a:ext>
                </a:extLst>
              </a:tr>
              <a:tr h="370840">
                <a:tc>
                  <a:txBody>
                    <a:bodyPr/>
                    <a:lstStyle/>
                    <a:p>
                      <a:r>
                        <a:rPr lang="en-US" sz="2000"/>
                        <a:t>Suggested API service doesn't meet our requirements or there is another service that is more suited for our use case</a:t>
                      </a:r>
                    </a:p>
                  </a:txBody>
                  <a:tcPr/>
                </a:tc>
                <a:tc>
                  <a:txBody>
                    <a:bodyPr/>
                    <a:lstStyle/>
                    <a:p>
                      <a:r>
                        <a:rPr lang="en-US" sz="2000"/>
                        <a:t>Medium</a:t>
                      </a:r>
                    </a:p>
                  </a:txBody>
                  <a:tcPr>
                    <a:solidFill>
                      <a:srgbClr val="FFC000"/>
                    </a:solidFill>
                  </a:tcPr>
                </a:tc>
                <a:tc>
                  <a:txBody>
                    <a:bodyPr/>
                    <a:lstStyle/>
                    <a:p>
                      <a:r>
                        <a:rPr lang="en-US" sz="2000"/>
                        <a:t>High</a:t>
                      </a:r>
                    </a:p>
                  </a:txBody>
                  <a:tcPr>
                    <a:solidFill>
                      <a:srgbClr val="FF0000"/>
                    </a:solidFill>
                  </a:tcPr>
                </a:tc>
                <a:tc>
                  <a:txBody>
                    <a:bodyPr/>
                    <a:lstStyle/>
                    <a:p>
                      <a:r>
                        <a:rPr lang="en-US" sz="2000"/>
                        <a:t>High</a:t>
                      </a:r>
                    </a:p>
                  </a:txBody>
                  <a:tcPr/>
                </a:tc>
                <a:tc>
                  <a:txBody>
                    <a:bodyPr/>
                    <a:lstStyle/>
                    <a:p>
                      <a:r>
                        <a:rPr lang="en-US" sz="2000" kern="1200">
                          <a:solidFill>
                            <a:schemeClr val="dk1"/>
                          </a:solidFill>
                          <a:latin typeface="+mn-lt"/>
                          <a:ea typeface="+mn-ea"/>
                          <a:cs typeface="+mn-cs"/>
                        </a:rPr>
                        <a:t>Developers</a:t>
                      </a:r>
                    </a:p>
                  </a:txBody>
                  <a:tcPr/>
                </a:tc>
                <a:tc>
                  <a:txBody>
                    <a:bodyPr/>
                    <a:lstStyle/>
                    <a:p>
                      <a:pPr lvl="0">
                        <a:buNone/>
                      </a:pPr>
                      <a:r>
                        <a:rPr lang="en-US" sz="2000" kern="1200" noProof="0">
                          <a:solidFill>
                            <a:schemeClr val="dk1"/>
                          </a:solidFill>
                          <a:latin typeface="+mn-lt"/>
                          <a:ea typeface="+mn-ea"/>
                          <a:cs typeface="+mn-cs"/>
                        </a:rPr>
                        <a:t>Cloud Run is another service that may meet our needs and fits well into our CGP architecture</a:t>
                      </a:r>
                    </a:p>
                  </a:txBody>
                  <a:tcPr/>
                </a:tc>
                <a:extLst>
                  <a:ext uri="{0D108BD9-81ED-4DB2-BD59-A6C34878D82A}">
                    <a16:rowId xmlns:a16="http://schemas.microsoft.com/office/drawing/2014/main" val="1210804535"/>
                  </a:ext>
                </a:extLst>
              </a:tr>
              <a:tr h="370840">
                <a:tc>
                  <a:txBody>
                    <a:bodyPr/>
                    <a:lstStyle/>
                    <a:p>
                      <a:r>
                        <a:rPr lang="en-US" sz="2000" strike="sngStrike"/>
                        <a:t>Suggested architecture does not follow EPO standards</a:t>
                      </a:r>
                    </a:p>
                  </a:txBody>
                  <a:tcPr/>
                </a:tc>
                <a:tc>
                  <a:txBody>
                    <a:bodyPr/>
                    <a:lstStyle/>
                    <a:p>
                      <a:pPr lvl="0" algn="l">
                        <a:lnSpc>
                          <a:spcPct val="100000"/>
                        </a:lnSpc>
                        <a:spcBef>
                          <a:spcPts val="0"/>
                        </a:spcBef>
                        <a:spcAft>
                          <a:spcPts val="0"/>
                        </a:spcAft>
                        <a:buNone/>
                      </a:pPr>
                      <a:r>
                        <a:rPr lang="en-US" sz="2000" b="0" i="0" u="none" strike="sngStrike" noProof="0">
                          <a:solidFill>
                            <a:srgbClr val="000000"/>
                          </a:solidFill>
                          <a:latin typeface="Arial"/>
                        </a:rPr>
                        <a:t>Medium</a:t>
                      </a:r>
                    </a:p>
                    <a:p>
                      <a:pPr lvl="0">
                        <a:buNone/>
                      </a:pPr>
                      <a:endParaRPr lang="en-US" sz="2000" strike="sngStrike"/>
                    </a:p>
                  </a:txBody>
                  <a:tcPr>
                    <a:solidFill>
                      <a:srgbClr val="FFC000"/>
                    </a:solidFill>
                  </a:tcPr>
                </a:tc>
                <a:tc>
                  <a:txBody>
                    <a:bodyPr/>
                    <a:lstStyle/>
                    <a:p>
                      <a:pPr lvl="0" algn="l">
                        <a:lnSpc>
                          <a:spcPct val="100000"/>
                        </a:lnSpc>
                        <a:spcBef>
                          <a:spcPts val="0"/>
                        </a:spcBef>
                        <a:spcAft>
                          <a:spcPts val="0"/>
                        </a:spcAft>
                        <a:buNone/>
                      </a:pPr>
                      <a:r>
                        <a:rPr lang="en-US" sz="2000" b="0" i="0" u="none" strike="sngStrike" noProof="0">
                          <a:solidFill>
                            <a:srgbClr val="000000"/>
                          </a:solidFill>
                          <a:latin typeface="Arial"/>
                        </a:rPr>
                        <a:t>High</a:t>
                      </a:r>
                    </a:p>
                    <a:p>
                      <a:pPr lvl="0">
                        <a:buNone/>
                      </a:pPr>
                      <a:endParaRPr lang="en-US" sz="2000" strike="sngStrike"/>
                    </a:p>
                  </a:txBody>
                  <a:tcPr>
                    <a:solidFill>
                      <a:srgbClr val="FF0000"/>
                    </a:solidFill>
                  </a:tcPr>
                </a:tc>
                <a:tc>
                  <a:txBody>
                    <a:bodyPr/>
                    <a:lstStyle/>
                    <a:p>
                      <a:r>
                        <a:rPr lang="en-US" sz="2000" strike="sngStrike"/>
                        <a:t>High</a:t>
                      </a:r>
                    </a:p>
                  </a:txBody>
                  <a:tcPr/>
                </a:tc>
                <a:tc>
                  <a:txBody>
                    <a:bodyPr/>
                    <a:lstStyle/>
                    <a:p>
                      <a:r>
                        <a:rPr lang="en-US" sz="2000" strike="sngStrike"/>
                        <a:t>Internal architects</a:t>
                      </a:r>
                    </a:p>
                  </a:txBody>
                  <a:tcPr/>
                </a:tc>
                <a:tc>
                  <a:txBody>
                    <a:bodyPr/>
                    <a:lstStyle/>
                    <a:p>
                      <a:pPr marL="0" lvl="0" algn="l" defTabSz="1507846" rtl="0" eaLnBrk="1" latinLnBrk="0" hangingPunct="1">
                        <a:buNone/>
                      </a:pPr>
                      <a:r>
                        <a:rPr lang="en-US" sz="2000" strike="sngStrike" kern="1200" dirty="0">
                          <a:solidFill>
                            <a:schemeClr val="dk1"/>
                          </a:solidFill>
                          <a:latin typeface="+mn-lt"/>
                          <a:ea typeface="+mn-ea"/>
                          <a:cs typeface="+mn-cs"/>
                        </a:rPr>
                        <a:t>Agree on the key components on our architecture with EPO</a:t>
                      </a:r>
                    </a:p>
                  </a:txBody>
                  <a:tcPr/>
                </a:tc>
                <a:extLst>
                  <a:ext uri="{0D108BD9-81ED-4DB2-BD59-A6C34878D82A}">
                    <a16:rowId xmlns:a16="http://schemas.microsoft.com/office/drawing/2014/main" val="3465092152"/>
                  </a:ext>
                </a:extLst>
              </a:tr>
              <a:tr h="655320">
                <a:tc rowSpan="2">
                  <a:txBody>
                    <a:bodyPr/>
                    <a:lstStyle/>
                    <a:p>
                      <a:r>
                        <a:rPr lang="en-US" sz="2000" strike="sngStrike" kern="1200">
                          <a:solidFill>
                            <a:schemeClr val="dk1"/>
                          </a:solidFill>
                          <a:latin typeface="+mn-lt"/>
                          <a:ea typeface="+mn-ea"/>
                          <a:cs typeface="+mn-cs"/>
                        </a:rPr>
                        <a:t>SQLite is enough to allocate all the data we want for this first stage of the POC</a:t>
                      </a:r>
                    </a:p>
                  </a:txBody>
                  <a:tcPr/>
                </a:tc>
                <a:tc rowSpan="2">
                  <a:txBody>
                    <a:bodyPr/>
                    <a:lstStyle/>
                    <a:p>
                      <a:pPr marL="0" marR="0" lvl="0" indent="0" algn="l" defTabSz="1507846" rtl="0" eaLnBrk="1" fontAlgn="auto" latinLnBrk="0" hangingPunct="1">
                        <a:lnSpc>
                          <a:spcPct val="100000"/>
                        </a:lnSpc>
                        <a:spcBef>
                          <a:spcPts val="0"/>
                        </a:spcBef>
                        <a:spcAft>
                          <a:spcPts val="0"/>
                        </a:spcAft>
                        <a:buClrTx/>
                        <a:buSzTx/>
                        <a:buFontTx/>
                        <a:buNone/>
                        <a:tabLst/>
                        <a:defRPr/>
                      </a:pPr>
                      <a:r>
                        <a:rPr lang="en-US" sz="2000" b="0" i="0" u="none" strike="sngStrike" kern="1200" noProof="0">
                          <a:solidFill>
                            <a:srgbClr val="000000"/>
                          </a:solidFill>
                          <a:latin typeface="Arial"/>
                          <a:ea typeface="+mn-ea"/>
                          <a:cs typeface="+mn-cs"/>
                        </a:rPr>
                        <a:t>Medium</a:t>
                      </a:r>
                    </a:p>
                    <a:p>
                      <a:endParaRPr lang="en-US" strike="sngStrike"/>
                    </a:p>
                  </a:txBody>
                  <a:tcPr>
                    <a:solidFill>
                      <a:srgbClr val="FFC000"/>
                    </a:solidFill>
                  </a:tcPr>
                </a:tc>
                <a:tc rowSpan="2">
                  <a:txBody>
                    <a:bodyPr/>
                    <a:lstStyle/>
                    <a:p>
                      <a:pPr marL="0" marR="0" lvl="0" indent="0" algn="l" defTabSz="1507846" rtl="0" eaLnBrk="1" fontAlgn="auto" latinLnBrk="0" hangingPunct="1">
                        <a:lnSpc>
                          <a:spcPct val="100000"/>
                        </a:lnSpc>
                        <a:spcBef>
                          <a:spcPts val="0"/>
                        </a:spcBef>
                        <a:spcAft>
                          <a:spcPts val="0"/>
                        </a:spcAft>
                        <a:buClrTx/>
                        <a:buSzTx/>
                        <a:buFontTx/>
                        <a:buNone/>
                        <a:tabLst/>
                        <a:defRPr/>
                      </a:pPr>
                      <a:r>
                        <a:rPr lang="en-US" sz="2000" b="0" i="0" u="none" strike="sngStrike" kern="1200" noProof="0">
                          <a:solidFill>
                            <a:srgbClr val="000000"/>
                          </a:solidFill>
                          <a:latin typeface="Arial"/>
                          <a:ea typeface="+mn-ea"/>
                          <a:cs typeface="+mn-cs"/>
                        </a:rPr>
                        <a:t>High</a:t>
                      </a:r>
                    </a:p>
                    <a:p>
                      <a:endParaRPr lang="en-US" strike="sngStrike"/>
                    </a:p>
                  </a:txBody>
                  <a:tcPr>
                    <a:solidFill>
                      <a:srgbClr val="FF0000"/>
                    </a:solidFill>
                  </a:tcPr>
                </a:tc>
                <a:tc rowSpan="2">
                  <a:txBody>
                    <a:bodyPr/>
                    <a:lstStyle/>
                    <a:p>
                      <a:pPr marL="0" algn="l" defTabSz="1507846" rtl="0" eaLnBrk="1" latinLnBrk="0" hangingPunct="1"/>
                      <a:r>
                        <a:rPr lang="en-US" sz="2000" strike="sngStrike" kern="1200">
                          <a:solidFill>
                            <a:schemeClr val="dk1"/>
                          </a:solidFill>
                          <a:latin typeface="+mn-lt"/>
                          <a:ea typeface="+mn-ea"/>
                          <a:cs typeface="+mn-cs"/>
                        </a:rPr>
                        <a:t>High</a:t>
                      </a:r>
                    </a:p>
                  </a:txBody>
                  <a:tcPr/>
                </a:tc>
                <a:tc rowSpan="2">
                  <a:txBody>
                    <a:bodyPr/>
                    <a:lstStyle/>
                    <a:p>
                      <a:pPr marL="0" algn="ctr" defTabSz="1507846" rtl="0" eaLnBrk="1" latinLnBrk="0" hangingPunct="1"/>
                      <a:r>
                        <a:rPr lang="en-US" sz="2000" strike="sngStrike" kern="1200">
                          <a:solidFill>
                            <a:schemeClr val="dk1"/>
                          </a:solidFill>
                          <a:latin typeface="+mn-lt"/>
                          <a:ea typeface="+mn-ea"/>
                          <a:cs typeface="+mn-cs"/>
                        </a:rPr>
                        <a:t>Developers –</a:t>
                      </a:r>
                    </a:p>
                    <a:p>
                      <a:pPr marL="0" algn="ctr" defTabSz="1507846" rtl="0" eaLnBrk="1" latinLnBrk="0" hangingPunct="1"/>
                      <a:r>
                        <a:rPr lang="en-US" sz="2000" strike="sngStrike" kern="1200">
                          <a:solidFill>
                            <a:schemeClr val="dk1"/>
                          </a:solidFill>
                          <a:latin typeface="+mn-lt"/>
                          <a:ea typeface="+mn-ea"/>
                          <a:cs typeface="+mn-cs"/>
                        </a:rPr>
                        <a:t> Internal architects</a:t>
                      </a:r>
                    </a:p>
                  </a:txBody>
                  <a:tcPr/>
                </a:tc>
                <a:tc>
                  <a:txBody>
                    <a:bodyPr/>
                    <a:lstStyle/>
                    <a:p>
                      <a:pPr marL="0" lvl="0" algn="l" defTabSz="1507846" rtl="0" eaLnBrk="1" latinLnBrk="0" hangingPunct="1">
                        <a:buNone/>
                      </a:pPr>
                      <a:r>
                        <a:rPr lang="en-US" sz="2000" strike="sngStrike" kern="1200" dirty="0">
                          <a:solidFill>
                            <a:schemeClr val="dk1"/>
                          </a:solidFill>
                          <a:latin typeface="+mn-lt"/>
                          <a:ea typeface="+mn-ea"/>
                          <a:cs typeface="+mn-cs"/>
                        </a:rPr>
                        <a:t>Reduce the amount of data in SQLite</a:t>
                      </a:r>
                    </a:p>
                  </a:txBody>
                  <a:tcPr/>
                </a:tc>
                <a:extLst>
                  <a:ext uri="{0D108BD9-81ED-4DB2-BD59-A6C34878D82A}">
                    <a16:rowId xmlns:a16="http://schemas.microsoft.com/office/drawing/2014/main" val="4194949573"/>
                  </a:ext>
                </a:extLst>
              </a:tr>
              <a:tr h="655320">
                <a:tc vMerge="1">
                  <a:txBody>
                    <a:bodyPr/>
                    <a:lstStyle/>
                    <a:p>
                      <a:endParaRPr lang="en-150"/>
                    </a:p>
                  </a:txBody>
                  <a:tcPr/>
                </a:tc>
                <a:tc vMerge="1">
                  <a:txBody>
                    <a:bodyPr/>
                    <a:lstStyle/>
                    <a:p>
                      <a:endParaRPr lang="en-150"/>
                    </a:p>
                  </a:txBody>
                  <a:tcPr/>
                </a:tc>
                <a:tc vMerge="1">
                  <a:txBody>
                    <a:bodyPr/>
                    <a:lstStyle/>
                    <a:p>
                      <a:endParaRPr lang="en-150"/>
                    </a:p>
                  </a:txBody>
                  <a:tcPr/>
                </a:tc>
                <a:tc vMerge="1">
                  <a:txBody>
                    <a:bodyPr/>
                    <a:lstStyle/>
                    <a:p>
                      <a:endParaRPr lang="en-150"/>
                    </a:p>
                  </a:txBody>
                  <a:tcPr/>
                </a:tc>
                <a:tc vMerge="1">
                  <a:txBody>
                    <a:bodyPr/>
                    <a:lstStyle/>
                    <a:p>
                      <a:endParaRPr lang="en-150"/>
                    </a:p>
                  </a:txBody>
                  <a:tcPr/>
                </a:tc>
                <a:tc>
                  <a:txBody>
                    <a:bodyPr/>
                    <a:lstStyle/>
                    <a:p>
                      <a:pPr lvl="0">
                        <a:buNone/>
                      </a:pPr>
                      <a:r>
                        <a:rPr lang="en-US" sz="2000"/>
                        <a:t>Go for our initial approach where SQL Database is used, assuming the delay of managing the deployment of the service from an EPO team</a:t>
                      </a:r>
                    </a:p>
                  </a:txBody>
                  <a:tcPr/>
                </a:tc>
                <a:extLst>
                  <a:ext uri="{0D108BD9-81ED-4DB2-BD59-A6C34878D82A}">
                    <a16:rowId xmlns:a16="http://schemas.microsoft.com/office/drawing/2014/main" val="2206984854"/>
                  </a:ext>
                </a:extLst>
              </a:tr>
              <a:tr h="655320">
                <a:tc>
                  <a:txBody>
                    <a:bodyPr/>
                    <a:lstStyle/>
                    <a:p>
                      <a:pPr marL="0" algn="l" defTabSz="1507846" rtl="0" eaLnBrk="1" latinLnBrk="0" hangingPunct="1"/>
                      <a:r>
                        <a:rPr lang="en-US" sz="2000" kern="1200">
                          <a:solidFill>
                            <a:schemeClr val="dk1"/>
                          </a:solidFill>
                          <a:latin typeface="+mn-lt"/>
                          <a:ea typeface="+mn-ea"/>
                          <a:cs typeface="+mn-cs"/>
                        </a:rPr>
                        <a:t>GPT-3.5-Turbo (0301) doesn’t meet our requirements due to token limitation</a:t>
                      </a:r>
                    </a:p>
                  </a:txBody>
                  <a:tcPr/>
                </a:tc>
                <a:tc>
                  <a:txBody>
                    <a:bodyPr/>
                    <a:lstStyle/>
                    <a:p>
                      <a:r>
                        <a:rPr lang="en-US" sz="2000"/>
                        <a:t>Low</a:t>
                      </a:r>
                    </a:p>
                  </a:txBody>
                  <a:tcPr>
                    <a:solidFill>
                      <a:srgbClr val="7B9F57"/>
                    </a:solidFill>
                  </a:tcPr>
                </a:tc>
                <a:tc>
                  <a:txBody>
                    <a:bodyPr/>
                    <a:lstStyle/>
                    <a:p>
                      <a:r>
                        <a:rPr lang="en-US" sz="2000"/>
                        <a:t>High</a:t>
                      </a:r>
                    </a:p>
                  </a:txBody>
                  <a:tcPr>
                    <a:solidFill>
                      <a:srgbClr val="FF0000"/>
                    </a:solidFill>
                  </a:tcPr>
                </a:tc>
                <a:tc>
                  <a:txBody>
                    <a:bodyPr/>
                    <a:lstStyle/>
                    <a:p>
                      <a:pPr marL="0" algn="l" defTabSz="1507846" rtl="0" eaLnBrk="1" latinLnBrk="0" hangingPunct="1"/>
                      <a:r>
                        <a:rPr lang="en-US" sz="2000" kern="1200">
                          <a:solidFill>
                            <a:schemeClr val="dk1"/>
                          </a:solidFill>
                          <a:latin typeface="+mn-lt"/>
                          <a:ea typeface="+mn-ea"/>
                          <a:cs typeface="+mn-cs"/>
                        </a:rPr>
                        <a:t>Medium</a:t>
                      </a:r>
                    </a:p>
                  </a:txBody>
                  <a:tcPr/>
                </a:tc>
                <a:tc>
                  <a:txBody>
                    <a:bodyPr/>
                    <a:lstStyle/>
                    <a:p>
                      <a:pPr marL="0" algn="ctr" defTabSz="1507846" rtl="0" eaLnBrk="1" latinLnBrk="0" hangingPunct="1"/>
                      <a:r>
                        <a:rPr lang="en-US" sz="2000" kern="1200">
                          <a:solidFill>
                            <a:schemeClr val="dk1"/>
                          </a:solidFill>
                          <a:latin typeface="+mn-lt"/>
                          <a:ea typeface="+mn-ea"/>
                          <a:cs typeface="+mn-cs"/>
                        </a:rPr>
                        <a:t>Developers –</a:t>
                      </a:r>
                    </a:p>
                    <a:p>
                      <a:pPr marL="0" algn="ctr" defTabSz="1507846" rtl="0" eaLnBrk="1" latinLnBrk="0" hangingPunct="1"/>
                      <a:r>
                        <a:rPr lang="en-US" sz="2000" kern="1200">
                          <a:solidFill>
                            <a:schemeClr val="dk1"/>
                          </a:solidFill>
                          <a:latin typeface="+mn-lt"/>
                          <a:ea typeface="+mn-ea"/>
                          <a:cs typeface="+mn-cs"/>
                        </a:rPr>
                        <a:t> Internal architects</a:t>
                      </a:r>
                    </a:p>
                    <a:p>
                      <a:pPr marL="0" algn="ctr" defTabSz="1507846" rtl="0" eaLnBrk="1" latinLnBrk="0" hangingPunct="1"/>
                      <a:endParaRPr lang="en-US" sz="2000" kern="1200">
                        <a:solidFill>
                          <a:schemeClr val="dk1"/>
                        </a:solidFill>
                        <a:latin typeface="+mn-lt"/>
                        <a:ea typeface="+mn-ea"/>
                        <a:cs typeface="+mn-cs"/>
                      </a:endParaRPr>
                    </a:p>
                  </a:txBody>
                  <a:tcPr/>
                </a:tc>
                <a:tc>
                  <a:txBody>
                    <a:bodyPr/>
                    <a:lstStyle/>
                    <a:p>
                      <a:pPr lvl="0">
                        <a:buNone/>
                      </a:pPr>
                      <a:r>
                        <a:rPr lang="en-US" sz="2000" dirty="0"/>
                        <a:t>We must request a resource group allocated in another region than West Europe</a:t>
                      </a:r>
                    </a:p>
                    <a:p>
                      <a:pPr lvl="0">
                        <a:buNone/>
                      </a:pPr>
                      <a:r>
                        <a:rPr lang="en-US" sz="2000" dirty="0"/>
                        <a:t>And West Central Germany, as an exception for this POC, since these two standard regions for EPO don’t have a better model than </a:t>
                      </a:r>
                      <a:r>
                        <a:rPr lang="en-US" sz="2000" kern="1200" dirty="0">
                          <a:solidFill>
                            <a:schemeClr val="dk1"/>
                          </a:solidFill>
                          <a:latin typeface="+mn-lt"/>
                          <a:ea typeface="+mn-ea"/>
                          <a:cs typeface="+mn-cs"/>
                        </a:rPr>
                        <a:t>GPT-3.5-Turbo (0301) </a:t>
                      </a:r>
                      <a:endParaRPr lang="en-US" sz="2000" dirty="0"/>
                    </a:p>
                  </a:txBody>
                  <a:tcPr/>
                </a:tc>
                <a:extLst>
                  <a:ext uri="{0D108BD9-81ED-4DB2-BD59-A6C34878D82A}">
                    <a16:rowId xmlns:a16="http://schemas.microsoft.com/office/drawing/2014/main" val="95892907"/>
                  </a:ext>
                </a:extLst>
              </a:tr>
            </a:tbl>
          </a:graphicData>
        </a:graphic>
      </p:graphicFrame>
    </p:spTree>
    <p:extLst>
      <p:ext uri="{BB962C8B-B14F-4D97-AF65-F5344CB8AC3E}">
        <p14:creationId xmlns:p14="http://schemas.microsoft.com/office/powerpoint/2010/main" val="422173190"/>
      </p:ext>
    </p:extLst>
  </p:cSld>
  <p:clrMapOvr>
    <a:masterClrMapping/>
  </p:clrMapOvr>
</p:sld>
</file>

<file path=ppt/theme/theme1.xml><?xml version="1.0" encoding="utf-8"?>
<a:theme xmlns:a="http://schemas.openxmlformats.org/drawingml/2006/main" name="Tema de Office">
  <a:themeElements>
    <a:clrScheme name="Gris">
      <a:dk1>
        <a:srgbClr val="505050"/>
      </a:dk1>
      <a:lt1>
        <a:srgbClr val="FFFFFF"/>
      </a:lt1>
      <a:dk2>
        <a:srgbClr val="0F1C50"/>
      </a:dk2>
      <a:lt2>
        <a:srgbClr val="EEECE1"/>
      </a:lt2>
      <a:accent1>
        <a:srgbClr val="6785C1"/>
      </a:accent1>
      <a:accent2>
        <a:srgbClr val="BC4328"/>
      </a:accent2>
      <a:accent3>
        <a:srgbClr val="0080B1"/>
      </a:accent3>
      <a:accent4>
        <a:srgbClr val="E6B600"/>
      </a:accent4>
      <a:accent5>
        <a:srgbClr val="AA3C80"/>
      </a:accent5>
      <a:accent6>
        <a:srgbClr val="83B254"/>
      </a:accent6>
      <a:hlink>
        <a:srgbClr val="0080B1"/>
      </a:hlink>
      <a:folHlink>
        <a:srgbClr val="E6B6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NTTD" id="{8BD640DD-75BC-6547-A567-A484E9B3F971}" vid="{6B0B5866-BF4C-9E45-8D8A-DDF521762563}"/>
    </a:ext>
  </a:extLst>
</a:theme>
</file>

<file path=ppt/theme/theme2.xml><?xml version="1.0" encoding="utf-8"?>
<a:theme xmlns:a="http://schemas.openxmlformats.org/drawingml/2006/main" name="1_Tema de Office">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ersonalizado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PitchLabs 11 Red">
      <a:dk1>
        <a:srgbClr val="27282D"/>
      </a:dk1>
      <a:lt1>
        <a:srgbClr val="FFFFFF"/>
      </a:lt1>
      <a:dk2>
        <a:srgbClr val="424859"/>
      </a:dk2>
      <a:lt2>
        <a:srgbClr val="EAEAEA"/>
      </a:lt2>
      <a:accent1>
        <a:srgbClr val="FDE8A4"/>
      </a:accent1>
      <a:accent2>
        <a:srgbClr val="FEDC6E"/>
      </a:accent2>
      <a:accent3>
        <a:srgbClr val="FB9151"/>
      </a:accent3>
      <a:accent4>
        <a:srgbClr val="DE5349"/>
      </a:accent4>
      <a:accent5>
        <a:srgbClr val="901D3E"/>
      </a:accent5>
      <a:accent6>
        <a:srgbClr val="520C23"/>
      </a:accent6>
      <a:hlink>
        <a:srgbClr val="F77F00"/>
      </a:hlink>
      <a:folHlink>
        <a:srgbClr val="D628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ln>
      </a:spPr>
      <a:bodyPr vert="horz" wrap="square" lIns="91440" tIns="45720" rIns="91440" bIns="45720" numCol="1" rtlCol="0" anchor="t" anchorCtr="0" compatLnSpc="1">
        <a:prstTxWarp prst="textNoShape">
          <a:avLst/>
        </a:prstTxWarp>
      </a:bodyPr>
      <a:lstStyle>
        <a:defPPr algn="ctr">
          <a:defRPr/>
        </a:defPPr>
      </a:lstStyle>
    </a:spDef>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B2E2A7CCAB1847935A5E10D195CA2B" ma:contentTypeVersion="4" ma:contentTypeDescription="Create a new document." ma:contentTypeScope="" ma:versionID="e2cf6bcd16405997182954cb28a8f740">
  <xsd:schema xmlns:xsd="http://www.w3.org/2001/XMLSchema" xmlns:xs="http://www.w3.org/2001/XMLSchema" xmlns:p="http://schemas.microsoft.com/office/2006/metadata/properties" xmlns:ns2="e296339b-70bd-400e-9811-a3b023b62a32" targetNamespace="http://schemas.microsoft.com/office/2006/metadata/properties" ma:root="true" ma:fieldsID="8d6d8d38fc915bbeab9a61002f9c8190" ns2:_="">
    <xsd:import namespace="e296339b-70bd-400e-9811-a3b023b62a3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96339b-70bd-400e-9811-a3b023b62a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C6BEEB-451D-4F44-BB2F-530F5878FEF6}">
  <ds:schemaRefs>
    <ds:schemaRef ds:uri="http://schemas.microsoft.com/office/infopath/2007/PartnerControls"/>
    <ds:schemaRef ds:uri="http://schemas.microsoft.com/office/2006/metadata/properties"/>
    <ds:schemaRef ds:uri="e296339b-70bd-400e-9811-a3b023b62a32"/>
    <ds:schemaRef ds:uri="http://schemas.microsoft.com/office/2006/documentManagement/types"/>
    <ds:schemaRef ds:uri="http://purl.org/dc/terms/"/>
    <ds:schemaRef ds:uri="http://purl.org/dc/elements/1.1/"/>
    <ds:schemaRef ds:uri="http://www.w3.org/XML/1998/namespace"/>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8572EA93-8267-4607-9D6E-D11FD714E4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96339b-70bd-400e-9811-a3b023b62a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F5E6FF-002B-4662-B211-DD039948F8FE}">
  <ds:schemaRefs>
    <ds:schemaRef ds:uri="http://schemas.microsoft.com/sharepoint/v3/contenttype/forms"/>
  </ds:schemaRefs>
</ds:datastoreItem>
</file>

<file path=docMetadata/LabelInfo.xml><?xml version="1.0" encoding="utf-8"?>
<clbl:labelList xmlns:clbl="http://schemas.microsoft.com/office/2020/mipLabelMetadata">
  <clbl:label id="{3048dc87-43f0-4100-9acb-ae1971c79395}" enabled="0" method="" siteId="{3048dc87-43f0-4100-9acb-ae1971c79395}" removed="1"/>
</clbl:labelList>
</file>

<file path=docProps/app.xml><?xml version="1.0" encoding="utf-8"?>
<Properties xmlns="http://schemas.openxmlformats.org/officeDocument/2006/extended-properties" xmlns:vt="http://schemas.openxmlformats.org/officeDocument/2006/docPropsVTypes">
  <Template>Tema de Office</Template>
  <TotalTime>1423</TotalTime>
  <Words>960</Words>
  <Application>Microsoft Office PowerPoint</Application>
  <PresentationFormat>Custom</PresentationFormat>
  <Paragraphs>152</Paragraphs>
  <Slides>12</Slides>
  <Notes>3</Notes>
  <HiddenSlides>5</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Arial</vt:lpstr>
      <vt:lpstr>Arial Black</vt:lpstr>
      <vt:lpstr>Arial Body</vt:lpstr>
      <vt:lpstr>Calibri</vt:lpstr>
      <vt:lpstr>Century Gothic</vt:lpstr>
      <vt:lpstr>Montserrat</vt:lpstr>
      <vt:lpstr>Times New Roman</vt:lpstr>
      <vt:lpstr>Tema de Office</vt:lpstr>
      <vt:lpstr>1_Tema de Office</vt:lpstr>
      <vt:lpstr>Custom Design</vt:lpstr>
      <vt:lpstr>EPO SDAM NLP PoC  Status presentation</vt:lpstr>
      <vt:lpstr>Content</vt:lpstr>
      <vt:lpstr>PowerPoint Presentation</vt:lpstr>
      <vt:lpstr>Roadmap</vt:lpstr>
      <vt:lpstr>ARCHITECTURE Azure - “Phase 0.5” </vt:lpstr>
      <vt:lpstr>ARCHITECTURE Azure – Phase 1</vt:lpstr>
      <vt:lpstr>ON-PREM Arch</vt:lpstr>
      <vt:lpstr>PowerPoint Presentation</vt:lpstr>
      <vt:lpstr>2. Risks and dependencies</vt:lpstr>
      <vt:lpstr>Annex</vt:lpstr>
      <vt:lpstr>Annex 7. Impact calculation examples</vt:lpstr>
      <vt:lpstr>Merci / Vielen Dank / Thanks! </vt:lpstr>
    </vt:vector>
  </TitlesOfParts>
  <Company>©Copyright 2022 NTT DATA EMEAL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Anton Vidarte</dc:creator>
  <cp:lastModifiedBy>Guillermo Romero Carrillo</cp:lastModifiedBy>
  <cp:revision>83</cp:revision>
  <dcterms:created xsi:type="dcterms:W3CDTF">2021-09-20T09:41:36Z</dcterms:created>
  <dcterms:modified xsi:type="dcterms:W3CDTF">2024-04-08T15:00:09Z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0x01010073B2E2A7CCAB1847935A5E10D195CA2B</vt:lpwstr>
  </property>
  <property fmtid="{D5CDD505-2E9C-101B-9397-08002B2CF9AE}" pid="3" name="LastSaved">
    <vt:filetime>2021-07-23T00:00:00Z</vt:filetime>
  </property>
  <property fmtid="{D5CDD505-2E9C-101B-9397-08002B2CF9AE}" pid="4" name="NXPowerLiteLastOptimized">
    <vt:lpwstr>6087877</vt:lpwstr>
  </property>
  <property fmtid="{D5CDD505-2E9C-101B-9397-08002B2CF9AE}" pid="5" name="NXPowerLiteSettings">
    <vt:lpwstr>F7000400038000</vt:lpwstr>
  </property>
  <property fmtid="{D5CDD505-2E9C-101B-9397-08002B2CF9AE}" pid="6" name="NXPowerLiteVersion">
    <vt:lpwstr>S9.1.0</vt:lpwstr>
  </property>
  <property fmtid="{D5CDD505-2E9C-101B-9397-08002B2CF9AE}" pid="7" name="TogoDocumentsCategory">
    <vt:lpwstr/>
  </property>
  <property fmtid="{D5CDD505-2E9C-101B-9397-08002B2CF9AE}" pid="8" name="TogoLocations">
    <vt:lpwstr/>
  </property>
  <property fmtid="{D5CDD505-2E9C-101B-9397-08002B2CF9AE}" pid="9" name="TogoDepartments">
    <vt:lpwstr/>
  </property>
  <property fmtid="{D5CDD505-2E9C-101B-9397-08002B2CF9AE}" pid="10" name="TogoTags">
    <vt:lpwstr/>
  </property>
  <property fmtid="{D5CDD505-2E9C-101B-9397-08002B2CF9AE}" pid="11" name="SharedWithUsers">
    <vt:lpwstr>106;#Mustapha Najjari;#391;#Angel Luis Robles Rodriguez;#83;#Jose Manuel Reina Ramos;#248;#Dimitrios Georgios Malandris;#700;#Marta Ramos Lletjos;#201;#Maria Segui Maso</vt:lpwstr>
  </property>
</Properties>
</file>